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CB_A5623EF.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1"/>
  </p:sldMasterIdLst>
  <p:notesMasterIdLst>
    <p:notesMasterId r:id="rId26"/>
  </p:notesMasterIdLst>
  <p:sldIdLst>
    <p:sldId id="256" r:id="rId2"/>
    <p:sldId id="318" r:id="rId3"/>
    <p:sldId id="266" r:id="rId4"/>
    <p:sldId id="450" r:id="rId5"/>
    <p:sldId id="451" r:id="rId6"/>
    <p:sldId id="454" r:id="rId7"/>
    <p:sldId id="455" r:id="rId8"/>
    <p:sldId id="295" r:id="rId9"/>
    <p:sldId id="428" r:id="rId10"/>
    <p:sldId id="429" r:id="rId11"/>
    <p:sldId id="430" r:id="rId12"/>
    <p:sldId id="464" r:id="rId13"/>
    <p:sldId id="431" r:id="rId14"/>
    <p:sldId id="456" r:id="rId15"/>
    <p:sldId id="457" r:id="rId16"/>
    <p:sldId id="458" r:id="rId17"/>
    <p:sldId id="453" r:id="rId18"/>
    <p:sldId id="462" r:id="rId19"/>
    <p:sldId id="459" r:id="rId20"/>
    <p:sldId id="267" r:id="rId21"/>
    <p:sldId id="452" r:id="rId22"/>
    <p:sldId id="263" r:id="rId23"/>
    <p:sldId id="265"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00C9A0D-3C8B-52CB-FEE4-4B83777E5827}" name="Ashley Osborne" initials="AO" userId="5eebb4921ed57062" providerId="Windows Live"/>
  <p188:author id="{2067F481-A9B7-3461-F083-9DA8D8838286}" name="Osborne, Ashley" initials="OA" userId="S::osbornea@pennmedicine.upenn.edu::78de9a6b-be63-4c49-9822-d26a304bcd9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01D4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6" autoAdjust="0"/>
    <p:restoredTop sz="75189" autoAdjust="0"/>
  </p:normalViewPr>
  <p:slideViewPr>
    <p:cSldViewPr snapToGrid="0" snapToObjects="1">
      <p:cViewPr>
        <p:scale>
          <a:sx n="81" d="100"/>
          <a:sy n="81" d="100"/>
        </p:scale>
        <p:origin x="1256" y="248"/>
      </p:cViewPr>
      <p:guideLst>
        <p:guide orient="horz" pos="2160"/>
        <p:guide pos="384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modernComment_1CB_A5623EF.xml><?xml version="1.0" encoding="utf-8"?>
<p188:cmLst xmlns:a="http://schemas.openxmlformats.org/drawingml/2006/main" xmlns:r="http://schemas.openxmlformats.org/officeDocument/2006/relationships" xmlns:p188="http://schemas.microsoft.com/office/powerpoint/2018/8/main">
  <p188:cm id="{05F0BD54-185B-5D44-BC7A-9F26F88BCEEF}" authorId="{A00C9A0D-3C8B-52CB-FEE4-4B83777E5827}" created="2023-02-24T20:14:27.490">
    <pc:sldMkLst xmlns:pc="http://schemas.microsoft.com/office/powerpoint/2013/main/command">
      <pc:docMk/>
      <pc:sldMk cId="173417455" sldId="459"/>
    </pc:sldMkLst>
    <p188:txBody>
      <a:bodyPr/>
      <a:lstStyle/>
      <a:p>
        <a:r>
          <a:rPr lang="en-US"/>
          <a:t>Memora should be sending me updated data Fri 3/3- so I may update slides 25-28 with more recent data or at least share verbally some updates now that we have enrolled 23 parents</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4B38BE-5BA1-1C42-8C30-8A69D268099E}" type="doc">
      <dgm:prSet loTypeId="urn:microsoft.com/office/officeart/2005/8/layout/StepDownProcess" loCatId="" qsTypeId="urn:microsoft.com/office/officeart/2005/8/quickstyle/simple1" qsCatId="simple" csTypeId="urn:microsoft.com/office/officeart/2005/8/colors/colorful2" csCatId="colorful" phldr="1"/>
      <dgm:spPr/>
      <dgm:t>
        <a:bodyPr/>
        <a:lstStyle/>
        <a:p>
          <a:endParaRPr lang="en-US"/>
        </a:p>
      </dgm:t>
    </dgm:pt>
    <dgm:pt modelId="{4A5065CA-27D4-4F4B-94E0-5D70C801AE3C}">
      <dgm:prSet phldrT="[Text]"/>
      <dgm:spPr/>
      <dgm:t>
        <a:bodyPr/>
        <a:lstStyle/>
        <a:p>
          <a:pPr rtl="0"/>
          <a:r>
            <a:rPr lang="en-US" dirty="0"/>
            <a:t>Needs Assessment</a:t>
          </a:r>
        </a:p>
      </dgm:t>
    </dgm:pt>
    <dgm:pt modelId="{EA668E7B-4FF5-0A42-A862-CDD65F7C3316}" type="parTrans" cxnId="{B67767C0-05A6-E043-91FE-99479C55B348}">
      <dgm:prSet/>
      <dgm:spPr/>
      <dgm:t>
        <a:bodyPr/>
        <a:lstStyle/>
        <a:p>
          <a:endParaRPr lang="en-US"/>
        </a:p>
      </dgm:t>
    </dgm:pt>
    <dgm:pt modelId="{1F439DCB-177A-E741-A16F-AB23C9F48C86}" type="sibTrans" cxnId="{B67767C0-05A6-E043-91FE-99479C55B348}">
      <dgm:prSet/>
      <dgm:spPr/>
      <dgm:t>
        <a:bodyPr/>
        <a:lstStyle/>
        <a:p>
          <a:endParaRPr lang="en-US"/>
        </a:p>
      </dgm:t>
    </dgm:pt>
    <dgm:pt modelId="{508D853F-0D2D-7F44-A13F-9F9FE146D8CF}">
      <dgm:prSet phldrT="[Text]" custT="1"/>
      <dgm:spPr/>
      <dgm:t>
        <a:bodyPr/>
        <a:lstStyle/>
        <a:p>
          <a:pPr rtl="0"/>
          <a:r>
            <a:rPr lang="en-US" sz="1200" dirty="0"/>
            <a:t>Semi-structured qualitative interviews</a:t>
          </a:r>
        </a:p>
      </dgm:t>
    </dgm:pt>
    <dgm:pt modelId="{CB848068-F307-BA42-BD14-1A0C334886B8}" type="parTrans" cxnId="{BDC2233A-3A7F-9942-B3F0-7554FAA71A45}">
      <dgm:prSet/>
      <dgm:spPr/>
      <dgm:t>
        <a:bodyPr/>
        <a:lstStyle/>
        <a:p>
          <a:endParaRPr lang="en-US"/>
        </a:p>
      </dgm:t>
    </dgm:pt>
    <dgm:pt modelId="{FDA0C7BF-B243-8746-9FE9-5516744D8C74}" type="sibTrans" cxnId="{BDC2233A-3A7F-9942-B3F0-7554FAA71A45}">
      <dgm:prSet/>
      <dgm:spPr/>
      <dgm:t>
        <a:bodyPr/>
        <a:lstStyle/>
        <a:p>
          <a:endParaRPr lang="en-US"/>
        </a:p>
      </dgm:t>
    </dgm:pt>
    <dgm:pt modelId="{DDCD0402-B0A2-0842-B4FB-7D6BD1FCC46F}">
      <dgm:prSet phldrT="[Text]"/>
      <dgm:spPr/>
      <dgm:t>
        <a:bodyPr/>
        <a:lstStyle/>
        <a:p>
          <a:pPr rtl="0"/>
          <a:r>
            <a:rPr lang="en-US" dirty="0"/>
            <a:t>Penny Design</a:t>
          </a:r>
        </a:p>
      </dgm:t>
    </dgm:pt>
    <dgm:pt modelId="{A741F771-2CBD-8E4A-92F0-42DE6F8B68C1}" type="parTrans" cxnId="{8C8A1D4E-D3B2-1349-A250-B5895C138FEE}">
      <dgm:prSet/>
      <dgm:spPr/>
      <dgm:t>
        <a:bodyPr/>
        <a:lstStyle/>
        <a:p>
          <a:endParaRPr lang="en-US"/>
        </a:p>
      </dgm:t>
    </dgm:pt>
    <dgm:pt modelId="{29C58964-C3AB-BE4C-A548-7C34F265F46B}" type="sibTrans" cxnId="{8C8A1D4E-D3B2-1349-A250-B5895C138FEE}">
      <dgm:prSet/>
      <dgm:spPr/>
      <dgm:t>
        <a:bodyPr/>
        <a:lstStyle/>
        <a:p>
          <a:endParaRPr lang="en-US"/>
        </a:p>
      </dgm:t>
    </dgm:pt>
    <dgm:pt modelId="{C67EE03A-F8A8-6140-8FE6-B2E666E32BAE}">
      <dgm:prSet phldrT="[Text]" custT="1"/>
      <dgm:spPr/>
      <dgm:t>
        <a:bodyPr/>
        <a:lstStyle/>
        <a:p>
          <a:pPr rtl="0"/>
          <a:r>
            <a:rPr lang="en-US" sz="1200" dirty="0"/>
            <a:t>Engage stakeholders</a:t>
          </a:r>
        </a:p>
      </dgm:t>
    </dgm:pt>
    <dgm:pt modelId="{83D2D951-F773-2B4B-BAFC-5ACF14E95A0F}" type="parTrans" cxnId="{D4E11C8B-73BC-804C-9859-B14F69FE8D94}">
      <dgm:prSet/>
      <dgm:spPr/>
      <dgm:t>
        <a:bodyPr/>
        <a:lstStyle/>
        <a:p>
          <a:endParaRPr lang="en-US"/>
        </a:p>
      </dgm:t>
    </dgm:pt>
    <dgm:pt modelId="{283A6928-8100-9D4C-B4B8-4B2AE47D0AB7}" type="sibTrans" cxnId="{D4E11C8B-73BC-804C-9859-B14F69FE8D94}">
      <dgm:prSet/>
      <dgm:spPr/>
      <dgm:t>
        <a:bodyPr/>
        <a:lstStyle/>
        <a:p>
          <a:endParaRPr lang="en-US"/>
        </a:p>
      </dgm:t>
    </dgm:pt>
    <dgm:pt modelId="{B5E6A152-5A13-784B-9CBF-5F59CA741D97}">
      <dgm:prSet phldrT="[Text]"/>
      <dgm:spPr/>
      <dgm:t>
        <a:bodyPr/>
        <a:lstStyle/>
        <a:p>
          <a:pPr rtl="0"/>
          <a:r>
            <a:rPr lang="en-US" dirty="0"/>
            <a:t>Penny Testing</a:t>
          </a:r>
        </a:p>
      </dgm:t>
    </dgm:pt>
    <dgm:pt modelId="{6ADF05A6-1BCC-924A-A31D-5F21D05FE654}" type="parTrans" cxnId="{EE753EAF-373E-674E-95C3-81FDCF1AE3B7}">
      <dgm:prSet/>
      <dgm:spPr/>
      <dgm:t>
        <a:bodyPr/>
        <a:lstStyle/>
        <a:p>
          <a:endParaRPr lang="en-US"/>
        </a:p>
      </dgm:t>
    </dgm:pt>
    <dgm:pt modelId="{4E922ED2-F11C-6245-973F-97868DBEE34C}" type="sibTrans" cxnId="{EE753EAF-373E-674E-95C3-81FDCF1AE3B7}">
      <dgm:prSet/>
      <dgm:spPr/>
      <dgm:t>
        <a:bodyPr/>
        <a:lstStyle/>
        <a:p>
          <a:endParaRPr lang="en-US"/>
        </a:p>
      </dgm:t>
    </dgm:pt>
    <dgm:pt modelId="{B41247BA-A54A-D54D-981D-FE284F2E3CE1}">
      <dgm:prSet phldrT="[Text]" custT="1"/>
      <dgm:spPr/>
      <dgm:t>
        <a:bodyPr/>
        <a:lstStyle/>
        <a:p>
          <a:pPr rtl="0"/>
          <a:r>
            <a:rPr lang="en-US" sz="1200" dirty="0"/>
            <a:t>Create content</a:t>
          </a:r>
        </a:p>
      </dgm:t>
    </dgm:pt>
    <dgm:pt modelId="{010BDBAC-4427-CF48-A1ED-2315E488313A}" type="parTrans" cxnId="{74BCE610-2B9B-DF4E-8057-16A3925CE071}">
      <dgm:prSet/>
      <dgm:spPr/>
      <dgm:t>
        <a:bodyPr/>
        <a:lstStyle/>
        <a:p>
          <a:endParaRPr lang="en-US"/>
        </a:p>
      </dgm:t>
    </dgm:pt>
    <dgm:pt modelId="{3C2560BF-CFA8-F74C-A93C-53341D28443E}" type="sibTrans" cxnId="{74BCE610-2B9B-DF4E-8057-16A3925CE071}">
      <dgm:prSet/>
      <dgm:spPr/>
      <dgm:t>
        <a:bodyPr/>
        <a:lstStyle/>
        <a:p>
          <a:endParaRPr lang="en-US"/>
        </a:p>
      </dgm:t>
    </dgm:pt>
    <dgm:pt modelId="{9BB30976-22EF-4249-8E2D-6A882FB41955}">
      <dgm:prSet/>
      <dgm:spPr/>
      <dgm:t>
        <a:bodyPr/>
        <a:lstStyle/>
        <a:p>
          <a:pPr rtl="0"/>
          <a:r>
            <a:rPr lang="en-US" dirty="0"/>
            <a:t>Pilot</a:t>
          </a:r>
        </a:p>
      </dgm:t>
    </dgm:pt>
    <dgm:pt modelId="{4050A8CE-124D-4F4A-BD9E-9E0331F8B39E}" type="sibTrans" cxnId="{82DEAA59-5390-D647-AB2B-CE346C8A9F4E}">
      <dgm:prSet/>
      <dgm:spPr/>
      <dgm:t>
        <a:bodyPr/>
        <a:lstStyle/>
        <a:p>
          <a:endParaRPr lang="en-US"/>
        </a:p>
      </dgm:t>
    </dgm:pt>
    <dgm:pt modelId="{1E4FA81B-E856-FA44-95DF-7FB092E8CC26}" type="parTrans" cxnId="{82DEAA59-5390-D647-AB2B-CE346C8A9F4E}">
      <dgm:prSet/>
      <dgm:spPr/>
      <dgm:t>
        <a:bodyPr/>
        <a:lstStyle/>
        <a:p>
          <a:endParaRPr lang="en-US"/>
        </a:p>
      </dgm:t>
    </dgm:pt>
    <dgm:pt modelId="{C454D6E4-ADF9-C644-93FA-04C6727BAEC4}">
      <dgm:prSet phldrT="[Text]" custT="1"/>
      <dgm:spPr/>
      <dgm:t>
        <a:bodyPr/>
        <a:lstStyle/>
        <a:p>
          <a:pPr rtl="0"/>
          <a:r>
            <a:rPr lang="en-US" sz="1200" dirty="0"/>
            <a:t>Analyze Data</a:t>
          </a:r>
        </a:p>
      </dgm:t>
    </dgm:pt>
    <dgm:pt modelId="{783919DB-835B-D04E-B3A9-EFB83F969BFF}" type="parTrans" cxnId="{0AFB9DCB-D2B8-934E-8833-D865949BD57A}">
      <dgm:prSet/>
      <dgm:spPr/>
      <dgm:t>
        <a:bodyPr/>
        <a:lstStyle/>
        <a:p>
          <a:endParaRPr lang="en-US"/>
        </a:p>
      </dgm:t>
    </dgm:pt>
    <dgm:pt modelId="{92A162B0-4A76-7542-9093-D53A1087E487}" type="sibTrans" cxnId="{0AFB9DCB-D2B8-934E-8833-D865949BD57A}">
      <dgm:prSet/>
      <dgm:spPr/>
      <dgm:t>
        <a:bodyPr/>
        <a:lstStyle/>
        <a:p>
          <a:endParaRPr lang="en-US"/>
        </a:p>
      </dgm:t>
    </dgm:pt>
    <dgm:pt modelId="{9B756D69-E347-B34E-A168-9E1D224F8978}">
      <dgm:prSet custT="1"/>
      <dgm:spPr/>
      <dgm:t>
        <a:bodyPr/>
        <a:lstStyle/>
        <a:p>
          <a:pPr rtl="0"/>
          <a:r>
            <a:rPr lang="en-US" sz="1200" dirty="0"/>
            <a:t>Convenience sample of 10 birth parents</a:t>
          </a:r>
        </a:p>
      </dgm:t>
    </dgm:pt>
    <dgm:pt modelId="{1E53CF1A-65D3-2E40-9FFB-D0449345FA76}" type="parTrans" cxnId="{30FA7328-E1AD-2B40-B3C3-B44ADBF84713}">
      <dgm:prSet/>
      <dgm:spPr/>
      <dgm:t>
        <a:bodyPr/>
        <a:lstStyle/>
        <a:p>
          <a:endParaRPr lang="en-US"/>
        </a:p>
      </dgm:t>
    </dgm:pt>
    <dgm:pt modelId="{15CFB715-3619-844B-9E4A-0186C2688E10}" type="sibTrans" cxnId="{30FA7328-E1AD-2B40-B3C3-B44ADBF84713}">
      <dgm:prSet/>
      <dgm:spPr/>
      <dgm:t>
        <a:bodyPr/>
        <a:lstStyle/>
        <a:p>
          <a:endParaRPr lang="en-US"/>
        </a:p>
      </dgm:t>
    </dgm:pt>
    <dgm:pt modelId="{DB3EFF5C-7C67-CD42-AD8B-D6B85A14D22D}">
      <dgm:prSet phldrT="[Text]" custT="1"/>
      <dgm:spPr/>
      <dgm:t>
        <a:bodyPr/>
        <a:lstStyle/>
        <a:p>
          <a:pPr rtl="0"/>
          <a:r>
            <a:rPr lang="en-US" sz="1200" dirty="0"/>
            <a:t>Identify multidisciplinary champions</a:t>
          </a:r>
        </a:p>
      </dgm:t>
    </dgm:pt>
    <dgm:pt modelId="{78D48EA1-64ED-B04A-9BDF-CF6CEE2B343E}" type="parTrans" cxnId="{0845AA11-22FD-484E-B843-4D7E8973CFB5}">
      <dgm:prSet/>
      <dgm:spPr/>
      <dgm:t>
        <a:bodyPr/>
        <a:lstStyle/>
        <a:p>
          <a:endParaRPr lang="en-US"/>
        </a:p>
      </dgm:t>
    </dgm:pt>
    <dgm:pt modelId="{6CFC62B5-0FF3-F440-B6C3-2B013729A655}" type="sibTrans" cxnId="{0845AA11-22FD-484E-B843-4D7E8973CFB5}">
      <dgm:prSet/>
      <dgm:spPr/>
      <dgm:t>
        <a:bodyPr/>
        <a:lstStyle/>
        <a:p>
          <a:endParaRPr lang="en-US"/>
        </a:p>
      </dgm:t>
    </dgm:pt>
    <dgm:pt modelId="{65AB2D06-BD0F-9E4D-9DF0-CA96241A6E6B}">
      <dgm:prSet phldrT="[Text]" custT="1"/>
      <dgm:spPr/>
      <dgm:t>
        <a:bodyPr/>
        <a:lstStyle/>
        <a:p>
          <a:pPr rtl="0"/>
          <a:r>
            <a:rPr lang="en-US" sz="1200" dirty="0"/>
            <a:t>Internal testing</a:t>
          </a:r>
        </a:p>
      </dgm:t>
    </dgm:pt>
    <dgm:pt modelId="{B7156554-0479-5546-9AF7-CA0783A4A1BC}" type="parTrans" cxnId="{0584D9A1-F81F-B545-88FE-AC3A11665448}">
      <dgm:prSet/>
      <dgm:spPr/>
      <dgm:t>
        <a:bodyPr/>
        <a:lstStyle/>
        <a:p>
          <a:endParaRPr lang="en-US"/>
        </a:p>
      </dgm:t>
    </dgm:pt>
    <dgm:pt modelId="{94DC52FB-1032-D541-9A0B-397F00D6F761}" type="sibTrans" cxnId="{0584D9A1-F81F-B545-88FE-AC3A11665448}">
      <dgm:prSet/>
      <dgm:spPr/>
      <dgm:t>
        <a:bodyPr/>
        <a:lstStyle/>
        <a:p>
          <a:endParaRPr lang="en-US"/>
        </a:p>
      </dgm:t>
    </dgm:pt>
    <dgm:pt modelId="{0CBAE2F5-E252-E24B-8DF3-A9F3819A8A16}">
      <dgm:prSet phldrT="[Text]" custT="1"/>
      <dgm:spPr/>
      <dgm:t>
        <a:bodyPr/>
        <a:lstStyle/>
        <a:p>
          <a:pPr rtl="0"/>
          <a:r>
            <a:rPr lang="en-US" sz="1200" dirty="0" err="1"/>
            <a:t>MTurk</a:t>
          </a:r>
          <a:r>
            <a:rPr lang="en-US" sz="1200" dirty="0"/>
            <a:t> Testing</a:t>
          </a:r>
        </a:p>
      </dgm:t>
    </dgm:pt>
    <dgm:pt modelId="{3EC30FB4-7A9F-A344-8A47-E657A8B3588B}" type="parTrans" cxnId="{17B54817-82CC-754B-AB99-3E59FA68EA83}">
      <dgm:prSet/>
      <dgm:spPr/>
      <dgm:t>
        <a:bodyPr/>
        <a:lstStyle/>
        <a:p>
          <a:endParaRPr lang="en-US"/>
        </a:p>
      </dgm:t>
    </dgm:pt>
    <dgm:pt modelId="{F5FFEA56-9DF4-3440-82AC-AB8A02DDEDB4}" type="sibTrans" cxnId="{17B54817-82CC-754B-AB99-3E59FA68EA83}">
      <dgm:prSet/>
      <dgm:spPr/>
      <dgm:t>
        <a:bodyPr/>
        <a:lstStyle/>
        <a:p>
          <a:endParaRPr lang="en-US"/>
        </a:p>
      </dgm:t>
    </dgm:pt>
    <dgm:pt modelId="{6A87C2B4-466C-6B44-87DC-1046C701BE70}">
      <dgm:prSet custT="1"/>
      <dgm:spPr/>
      <dgm:t>
        <a:bodyPr/>
        <a:lstStyle/>
        <a:p>
          <a:pPr rtl="0"/>
          <a:r>
            <a:rPr lang="en-US" sz="1200" dirty="0"/>
            <a:t>Measure NPS</a:t>
          </a:r>
        </a:p>
      </dgm:t>
    </dgm:pt>
    <dgm:pt modelId="{50358431-411D-794B-9EFA-7B3E27725ED7}" type="parTrans" cxnId="{5ECE9B8B-246A-0343-83F2-D22D31718305}">
      <dgm:prSet/>
      <dgm:spPr/>
      <dgm:t>
        <a:bodyPr/>
        <a:lstStyle/>
        <a:p>
          <a:endParaRPr lang="en-US"/>
        </a:p>
      </dgm:t>
    </dgm:pt>
    <dgm:pt modelId="{73E43224-D722-EF4E-9EB9-09680818A95A}" type="sibTrans" cxnId="{5ECE9B8B-246A-0343-83F2-D22D31718305}">
      <dgm:prSet/>
      <dgm:spPr/>
      <dgm:t>
        <a:bodyPr/>
        <a:lstStyle/>
        <a:p>
          <a:endParaRPr lang="en-US"/>
        </a:p>
      </dgm:t>
    </dgm:pt>
    <dgm:pt modelId="{8458937A-3A6E-DD47-A1D2-21D5E3C20F50}" type="pres">
      <dgm:prSet presAssocID="{8E4B38BE-5BA1-1C42-8C30-8A69D268099E}" presName="rootnode" presStyleCnt="0">
        <dgm:presLayoutVars>
          <dgm:chMax/>
          <dgm:chPref/>
          <dgm:dir/>
          <dgm:animLvl val="lvl"/>
        </dgm:presLayoutVars>
      </dgm:prSet>
      <dgm:spPr/>
    </dgm:pt>
    <dgm:pt modelId="{C0448562-4FD7-BD40-8E41-7631D0401940}" type="pres">
      <dgm:prSet presAssocID="{4A5065CA-27D4-4F4B-94E0-5D70C801AE3C}" presName="composite" presStyleCnt="0"/>
      <dgm:spPr/>
    </dgm:pt>
    <dgm:pt modelId="{2BA9AEDF-02E6-F54F-B8C9-CAD10CD4B64D}" type="pres">
      <dgm:prSet presAssocID="{4A5065CA-27D4-4F4B-94E0-5D70C801AE3C}" presName="bentUpArrow1" presStyleLbl="alignImgPlace1" presStyleIdx="0" presStyleCnt="3"/>
      <dgm:spPr/>
    </dgm:pt>
    <dgm:pt modelId="{77CE3AAC-FC18-8B45-81AF-1A7FE421ACC2}" type="pres">
      <dgm:prSet presAssocID="{4A5065CA-27D4-4F4B-94E0-5D70C801AE3C}" presName="ParentText" presStyleLbl="node1" presStyleIdx="0" presStyleCnt="4">
        <dgm:presLayoutVars>
          <dgm:chMax val="1"/>
          <dgm:chPref val="1"/>
          <dgm:bulletEnabled val="1"/>
        </dgm:presLayoutVars>
      </dgm:prSet>
      <dgm:spPr/>
    </dgm:pt>
    <dgm:pt modelId="{CFC6A5BC-E3C8-984A-9B6E-CA4EF41064A2}" type="pres">
      <dgm:prSet presAssocID="{4A5065CA-27D4-4F4B-94E0-5D70C801AE3C}" presName="ChildText" presStyleLbl="revTx" presStyleIdx="0" presStyleCnt="4">
        <dgm:presLayoutVars>
          <dgm:chMax val="0"/>
          <dgm:chPref val="0"/>
          <dgm:bulletEnabled val="1"/>
        </dgm:presLayoutVars>
      </dgm:prSet>
      <dgm:spPr/>
    </dgm:pt>
    <dgm:pt modelId="{DE5A4C25-9DD9-3E4D-A6B5-B8B1CFC78DBC}" type="pres">
      <dgm:prSet presAssocID="{1F439DCB-177A-E741-A16F-AB23C9F48C86}" presName="sibTrans" presStyleCnt="0"/>
      <dgm:spPr/>
    </dgm:pt>
    <dgm:pt modelId="{B3C05DFF-6837-0A45-937D-BBCF70C38FB0}" type="pres">
      <dgm:prSet presAssocID="{DDCD0402-B0A2-0842-B4FB-7D6BD1FCC46F}" presName="composite" presStyleCnt="0"/>
      <dgm:spPr/>
    </dgm:pt>
    <dgm:pt modelId="{640277F8-F5FE-FB4F-B5CF-D3C129858ED4}" type="pres">
      <dgm:prSet presAssocID="{DDCD0402-B0A2-0842-B4FB-7D6BD1FCC46F}" presName="bentUpArrow1" presStyleLbl="alignImgPlace1" presStyleIdx="1" presStyleCnt="3"/>
      <dgm:spPr/>
    </dgm:pt>
    <dgm:pt modelId="{C316086C-C519-A045-A9DC-D8325DF699F7}" type="pres">
      <dgm:prSet presAssocID="{DDCD0402-B0A2-0842-B4FB-7D6BD1FCC46F}" presName="ParentText" presStyleLbl="node1" presStyleIdx="1" presStyleCnt="4">
        <dgm:presLayoutVars>
          <dgm:chMax val="1"/>
          <dgm:chPref val="1"/>
          <dgm:bulletEnabled val="1"/>
        </dgm:presLayoutVars>
      </dgm:prSet>
      <dgm:spPr/>
    </dgm:pt>
    <dgm:pt modelId="{3CC380CD-C684-A54C-AC0F-039E28CBB1E3}" type="pres">
      <dgm:prSet presAssocID="{DDCD0402-B0A2-0842-B4FB-7D6BD1FCC46F}" presName="ChildText" presStyleLbl="revTx" presStyleIdx="1" presStyleCnt="4">
        <dgm:presLayoutVars>
          <dgm:chMax val="0"/>
          <dgm:chPref val="0"/>
          <dgm:bulletEnabled val="1"/>
        </dgm:presLayoutVars>
      </dgm:prSet>
      <dgm:spPr/>
    </dgm:pt>
    <dgm:pt modelId="{78F21840-FA80-B54E-9188-87164D918F75}" type="pres">
      <dgm:prSet presAssocID="{29C58964-C3AB-BE4C-A548-7C34F265F46B}" presName="sibTrans" presStyleCnt="0"/>
      <dgm:spPr/>
    </dgm:pt>
    <dgm:pt modelId="{09B31EAA-B44D-384B-B1A2-F9EE7B9A7A06}" type="pres">
      <dgm:prSet presAssocID="{B5E6A152-5A13-784B-9CBF-5F59CA741D97}" presName="composite" presStyleCnt="0"/>
      <dgm:spPr/>
    </dgm:pt>
    <dgm:pt modelId="{9D461631-0779-3442-AA41-DC9EB4D97A72}" type="pres">
      <dgm:prSet presAssocID="{B5E6A152-5A13-784B-9CBF-5F59CA741D97}" presName="bentUpArrow1" presStyleLbl="alignImgPlace1" presStyleIdx="2" presStyleCnt="3"/>
      <dgm:spPr/>
    </dgm:pt>
    <dgm:pt modelId="{0A48D867-E2E8-594D-BFEB-0D2F5E09C316}" type="pres">
      <dgm:prSet presAssocID="{B5E6A152-5A13-784B-9CBF-5F59CA741D97}" presName="ParentText" presStyleLbl="node1" presStyleIdx="2" presStyleCnt="4">
        <dgm:presLayoutVars>
          <dgm:chMax val="1"/>
          <dgm:chPref val="1"/>
          <dgm:bulletEnabled val="1"/>
        </dgm:presLayoutVars>
      </dgm:prSet>
      <dgm:spPr/>
    </dgm:pt>
    <dgm:pt modelId="{EF0A04FA-D09C-A84B-815C-9361BE920D3F}" type="pres">
      <dgm:prSet presAssocID="{B5E6A152-5A13-784B-9CBF-5F59CA741D97}" presName="ChildText" presStyleLbl="revTx" presStyleIdx="2" presStyleCnt="4">
        <dgm:presLayoutVars>
          <dgm:chMax val="0"/>
          <dgm:chPref val="0"/>
          <dgm:bulletEnabled val="1"/>
        </dgm:presLayoutVars>
      </dgm:prSet>
      <dgm:spPr/>
    </dgm:pt>
    <dgm:pt modelId="{6669AAEF-78A3-524A-A6D1-3644D8EA3AF8}" type="pres">
      <dgm:prSet presAssocID="{4E922ED2-F11C-6245-973F-97868DBEE34C}" presName="sibTrans" presStyleCnt="0"/>
      <dgm:spPr/>
    </dgm:pt>
    <dgm:pt modelId="{7A0021CA-2C47-2E48-82F4-727888608C70}" type="pres">
      <dgm:prSet presAssocID="{9BB30976-22EF-4249-8E2D-6A882FB41955}" presName="composite" presStyleCnt="0"/>
      <dgm:spPr/>
    </dgm:pt>
    <dgm:pt modelId="{0A7CDAB5-1B58-F04E-B790-CAB4B1F82DC0}" type="pres">
      <dgm:prSet presAssocID="{9BB30976-22EF-4249-8E2D-6A882FB41955}" presName="ParentText" presStyleLbl="node1" presStyleIdx="3" presStyleCnt="4">
        <dgm:presLayoutVars>
          <dgm:chMax val="1"/>
          <dgm:chPref val="1"/>
          <dgm:bulletEnabled val="1"/>
        </dgm:presLayoutVars>
      </dgm:prSet>
      <dgm:spPr/>
    </dgm:pt>
    <dgm:pt modelId="{1A18E21E-4BB8-F848-8CD1-232B78529FA0}" type="pres">
      <dgm:prSet presAssocID="{9BB30976-22EF-4249-8E2D-6A882FB41955}" presName="FinalChildText" presStyleLbl="revTx" presStyleIdx="3" presStyleCnt="4">
        <dgm:presLayoutVars>
          <dgm:chMax val="0"/>
          <dgm:chPref val="0"/>
          <dgm:bulletEnabled val="1"/>
        </dgm:presLayoutVars>
      </dgm:prSet>
      <dgm:spPr/>
    </dgm:pt>
  </dgm:ptLst>
  <dgm:cxnLst>
    <dgm:cxn modelId="{F5AB5201-2550-9B41-920E-6299CB097B47}" type="presOf" srcId="{9B756D69-E347-B34E-A168-9E1D224F8978}" destId="{1A18E21E-4BB8-F848-8CD1-232B78529FA0}" srcOrd="0" destOrd="0" presId="urn:microsoft.com/office/officeart/2005/8/layout/StepDownProcess"/>
    <dgm:cxn modelId="{74BCE610-2B9B-DF4E-8057-16A3925CE071}" srcId="{DDCD0402-B0A2-0842-B4FB-7D6BD1FCC46F}" destId="{B41247BA-A54A-D54D-981D-FE284F2E3CE1}" srcOrd="2" destOrd="0" parTransId="{010BDBAC-4427-CF48-A1ED-2315E488313A}" sibTransId="{3C2560BF-CFA8-F74C-A93C-53341D28443E}"/>
    <dgm:cxn modelId="{0845AA11-22FD-484E-B843-4D7E8973CFB5}" srcId="{DDCD0402-B0A2-0842-B4FB-7D6BD1FCC46F}" destId="{DB3EFF5C-7C67-CD42-AD8B-D6B85A14D22D}" srcOrd="1" destOrd="0" parTransId="{78D48EA1-64ED-B04A-9BDF-CF6CEE2B343E}" sibTransId="{6CFC62B5-0FF3-F440-B6C3-2B013729A655}"/>
    <dgm:cxn modelId="{17B54817-82CC-754B-AB99-3E59FA68EA83}" srcId="{B5E6A152-5A13-784B-9CBF-5F59CA741D97}" destId="{0CBAE2F5-E252-E24B-8DF3-A9F3819A8A16}" srcOrd="1" destOrd="0" parTransId="{3EC30FB4-7A9F-A344-8A47-E657A8B3588B}" sibTransId="{F5FFEA56-9DF4-3440-82AC-AB8A02DDEDB4}"/>
    <dgm:cxn modelId="{30FA7328-E1AD-2B40-B3C3-B44ADBF84713}" srcId="{9BB30976-22EF-4249-8E2D-6A882FB41955}" destId="{9B756D69-E347-B34E-A168-9E1D224F8978}" srcOrd="0" destOrd="0" parTransId="{1E53CF1A-65D3-2E40-9FFB-D0449345FA76}" sibTransId="{15CFB715-3619-844B-9E4A-0186C2688E10}"/>
    <dgm:cxn modelId="{EAF29C2A-3014-FE4E-BB28-9B051E063DD2}" type="presOf" srcId="{C454D6E4-ADF9-C644-93FA-04C6727BAEC4}" destId="{CFC6A5BC-E3C8-984A-9B6E-CA4EF41064A2}" srcOrd="0" destOrd="1" presId="urn:microsoft.com/office/officeart/2005/8/layout/StepDownProcess"/>
    <dgm:cxn modelId="{BDC2233A-3A7F-9942-B3F0-7554FAA71A45}" srcId="{4A5065CA-27D4-4F4B-94E0-5D70C801AE3C}" destId="{508D853F-0D2D-7F44-A13F-9F9FE146D8CF}" srcOrd="0" destOrd="0" parTransId="{CB848068-F307-BA42-BD14-1A0C334886B8}" sibTransId="{FDA0C7BF-B243-8746-9FE9-5516744D8C74}"/>
    <dgm:cxn modelId="{9412233F-B0EA-BB4A-A14F-E5EB4B8B4FA4}" type="presOf" srcId="{B41247BA-A54A-D54D-981D-FE284F2E3CE1}" destId="{3CC380CD-C684-A54C-AC0F-039E28CBB1E3}" srcOrd="0" destOrd="2" presId="urn:microsoft.com/office/officeart/2005/8/layout/StepDownProcess"/>
    <dgm:cxn modelId="{59758346-019A-DC47-9FF7-B7AF9F295FF2}" type="presOf" srcId="{9BB30976-22EF-4249-8E2D-6A882FB41955}" destId="{0A7CDAB5-1B58-F04E-B790-CAB4B1F82DC0}" srcOrd="0" destOrd="0" presId="urn:microsoft.com/office/officeart/2005/8/layout/StepDownProcess"/>
    <dgm:cxn modelId="{8C8A1D4E-D3B2-1349-A250-B5895C138FEE}" srcId="{8E4B38BE-5BA1-1C42-8C30-8A69D268099E}" destId="{DDCD0402-B0A2-0842-B4FB-7D6BD1FCC46F}" srcOrd="1" destOrd="0" parTransId="{A741F771-2CBD-8E4A-92F0-42DE6F8B68C1}" sibTransId="{29C58964-C3AB-BE4C-A548-7C34F265F46B}"/>
    <dgm:cxn modelId="{9894F750-AF07-2846-9A0C-D7DBCF7F099A}" type="presOf" srcId="{C67EE03A-F8A8-6140-8FE6-B2E666E32BAE}" destId="{3CC380CD-C684-A54C-AC0F-039E28CBB1E3}" srcOrd="0" destOrd="0" presId="urn:microsoft.com/office/officeart/2005/8/layout/StepDownProcess"/>
    <dgm:cxn modelId="{82DEAA59-5390-D647-AB2B-CE346C8A9F4E}" srcId="{8E4B38BE-5BA1-1C42-8C30-8A69D268099E}" destId="{9BB30976-22EF-4249-8E2D-6A882FB41955}" srcOrd="3" destOrd="0" parTransId="{1E4FA81B-E856-FA44-95DF-7FB092E8CC26}" sibTransId="{4050A8CE-124D-4F4A-BD9E-9E0331F8B39E}"/>
    <dgm:cxn modelId="{1BD8866B-ED3B-FB4F-9C41-A4669E452759}" type="presOf" srcId="{508D853F-0D2D-7F44-A13F-9F9FE146D8CF}" destId="{CFC6A5BC-E3C8-984A-9B6E-CA4EF41064A2}" srcOrd="0" destOrd="0" presId="urn:microsoft.com/office/officeart/2005/8/layout/StepDownProcess"/>
    <dgm:cxn modelId="{57F00F71-1F7A-7C4C-AA56-8798EB81DDBF}" type="presOf" srcId="{6A87C2B4-466C-6B44-87DC-1046C701BE70}" destId="{1A18E21E-4BB8-F848-8CD1-232B78529FA0}" srcOrd="0" destOrd="1" presId="urn:microsoft.com/office/officeart/2005/8/layout/StepDownProcess"/>
    <dgm:cxn modelId="{D4E11C8B-73BC-804C-9859-B14F69FE8D94}" srcId="{DDCD0402-B0A2-0842-B4FB-7D6BD1FCC46F}" destId="{C67EE03A-F8A8-6140-8FE6-B2E666E32BAE}" srcOrd="0" destOrd="0" parTransId="{83D2D951-F773-2B4B-BAFC-5ACF14E95A0F}" sibTransId="{283A6928-8100-9D4C-B4B8-4B2AE47D0AB7}"/>
    <dgm:cxn modelId="{5ECE9B8B-246A-0343-83F2-D22D31718305}" srcId="{9BB30976-22EF-4249-8E2D-6A882FB41955}" destId="{6A87C2B4-466C-6B44-87DC-1046C701BE70}" srcOrd="1" destOrd="0" parTransId="{50358431-411D-794B-9EFA-7B3E27725ED7}" sibTransId="{73E43224-D722-EF4E-9EB9-09680818A95A}"/>
    <dgm:cxn modelId="{0584D9A1-F81F-B545-88FE-AC3A11665448}" srcId="{B5E6A152-5A13-784B-9CBF-5F59CA741D97}" destId="{65AB2D06-BD0F-9E4D-9DF0-CA96241A6E6B}" srcOrd="0" destOrd="0" parTransId="{B7156554-0479-5546-9AF7-CA0783A4A1BC}" sibTransId="{94DC52FB-1032-D541-9A0B-397F00D6F761}"/>
    <dgm:cxn modelId="{E56FB1A4-F763-AE49-9766-908BCFA2F8BC}" type="presOf" srcId="{8E4B38BE-5BA1-1C42-8C30-8A69D268099E}" destId="{8458937A-3A6E-DD47-A1D2-21D5E3C20F50}" srcOrd="0" destOrd="0" presId="urn:microsoft.com/office/officeart/2005/8/layout/StepDownProcess"/>
    <dgm:cxn modelId="{EE753EAF-373E-674E-95C3-81FDCF1AE3B7}" srcId="{8E4B38BE-5BA1-1C42-8C30-8A69D268099E}" destId="{B5E6A152-5A13-784B-9CBF-5F59CA741D97}" srcOrd="2" destOrd="0" parTransId="{6ADF05A6-1BCC-924A-A31D-5F21D05FE654}" sibTransId="{4E922ED2-F11C-6245-973F-97868DBEE34C}"/>
    <dgm:cxn modelId="{D27187AF-9B44-5946-A497-6000CF5E8730}" type="presOf" srcId="{65AB2D06-BD0F-9E4D-9DF0-CA96241A6E6B}" destId="{EF0A04FA-D09C-A84B-815C-9361BE920D3F}" srcOrd="0" destOrd="0" presId="urn:microsoft.com/office/officeart/2005/8/layout/StepDownProcess"/>
    <dgm:cxn modelId="{F4C3CFB3-84F9-2042-87F5-50626FCCA104}" type="presOf" srcId="{DDCD0402-B0A2-0842-B4FB-7D6BD1FCC46F}" destId="{C316086C-C519-A045-A9DC-D8325DF699F7}" srcOrd="0" destOrd="0" presId="urn:microsoft.com/office/officeart/2005/8/layout/StepDownProcess"/>
    <dgm:cxn modelId="{3C3FD6BA-46C4-6C43-AAC8-4F896BCB0F0B}" type="presOf" srcId="{B5E6A152-5A13-784B-9CBF-5F59CA741D97}" destId="{0A48D867-E2E8-594D-BFEB-0D2F5E09C316}" srcOrd="0" destOrd="0" presId="urn:microsoft.com/office/officeart/2005/8/layout/StepDownProcess"/>
    <dgm:cxn modelId="{B67767C0-05A6-E043-91FE-99479C55B348}" srcId="{8E4B38BE-5BA1-1C42-8C30-8A69D268099E}" destId="{4A5065CA-27D4-4F4B-94E0-5D70C801AE3C}" srcOrd="0" destOrd="0" parTransId="{EA668E7B-4FF5-0A42-A862-CDD65F7C3316}" sibTransId="{1F439DCB-177A-E741-A16F-AB23C9F48C86}"/>
    <dgm:cxn modelId="{0AFB9DCB-D2B8-934E-8833-D865949BD57A}" srcId="{4A5065CA-27D4-4F4B-94E0-5D70C801AE3C}" destId="{C454D6E4-ADF9-C644-93FA-04C6727BAEC4}" srcOrd="1" destOrd="0" parTransId="{783919DB-835B-D04E-B3A9-EFB83F969BFF}" sibTransId="{92A162B0-4A76-7542-9093-D53A1087E487}"/>
    <dgm:cxn modelId="{2451A0D4-1349-9D4A-A975-337110C532A2}" type="presOf" srcId="{4A5065CA-27D4-4F4B-94E0-5D70C801AE3C}" destId="{77CE3AAC-FC18-8B45-81AF-1A7FE421ACC2}" srcOrd="0" destOrd="0" presId="urn:microsoft.com/office/officeart/2005/8/layout/StepDownProcess"/>
    <dgm:cxn modelId="{03CE00E9-5737-BB4B-9BB7-C7F520C26C1E}" type="presOf" srcId="{DB3EFF5C-7C67-CD42-AD8B-D6B85A14D22D}" destId="{3CC380CD-C684-A54C-AC0F-039E28CBB1E3}" srcOrd="0" destOrd="1" presId="urn:microsoft.com/office/officeart/2005/8/layout/StepDownProcess"/>
    <dgm:cxn modelId="{9AF4D1FC-55F5-9A4A-9EFA-6D8C75A7E994}" type="presOf" srcId="{0CBAE2F5-E252-E24B-8DF3-A9F3819A8A16}" destId="{EF0A04FA-D09C-A84B-815C-9361BE920D3F}" srcOrd="0" destOrd="1" presId="urn:microsoft.com/office/officeart/2005/8/layout/StepDownProcess"/>
    <dgm:cxn modelId="{27883C2E-1EB1-A747-A58A-182E8A737B4A}" type="presParOf" srcId="{8458937A-3A6E-DD47-A1D2-21D5E3C20F50}" destId="{C0448562-4FD7-BD40-8E41-7631D0401940}" srcOrd="0" destOrd="0" presId="urn:microsoft.com/office/officeart/2005/8/layout/StepDownProcess"/>
    <dgm:cxn modelId="{1E7BD603-7583-F640-892C-5F82F47FC0DC}" type="presParOf" srcId="{C0448562-4FD7-BD40-8E41-7631D0401940}" destId="{2BA9AEDF-02E6-F54F-B8C9-CAD10CD4B64D}" srcOrd="0" destOrd="0" presId="urn:microsoft.com/office/officeart/2005/8/layout/StepDownProcess"/>
    <dgm:cxn modelId="{8F4EF5CC-81A6-464C-8DA8-A85FFE57C66F}" type="presParOf" srcId="{C0448562-4FD7-BD40-8E41-7631D0401940}" destId="{77CE3AAC-FC18-8B45-81AF-1A7FE421ACC2}" srcOrd="1" destOrd="0" presId="urn:microsoft.com/office/officeart/2005/8/layout/StepDownProcess"/>
    <dgm:cxn modelId="{C68E8542-D849-5344-92B1-26650F01A53E}" type="presParOf" srcId="{C0448562-4FD7-BD40-8E41-7631D0401940}" destId="{CFC6A5BC-E3C8-984A-9B6E-CA4EF41064A2}" srcOrd="2" destOrd="0" presId="urn:microsoft.com/office/officeart/2005/8/layout/StepDownProcess"/>
    <dgm:cxn modelId="{1D4D5401-2FFE-B446-AEFF-797A41AB33D8}" type="presParOf" srcId="{8458937A-3A6E-DD47-A1D2-21D5E3C20F50}" destId="{DE5A4C25-9DD9-3E4D-A6B5-B8B1CFC78DBC}" srcOrd="1" destOrd="0" presId="urn:microsoft.com/office/officeart/2005/8/layout/StepDownProcess"/>
    <dgm:cxn modelId="{A214DA5B-C1DA-6140-AFCE-33F01C506D58}" type="presParOf" srcId="{8458937A-3A6E-DD47-A1D2-21D5E3C20F50}" destId="{B3C05DFF-6837-0A45-937D-BBCF70C38FB0}" srcOrd="2" destOrd="0" presId="urn:microsoft.com/office/officeart/2005/8/layout/StepDownProcess"/>
    <dgm:cxn modelId="{DF7A9F48-42E8-5246-BEDB-A2D8A58028DC}" type="presParOf" srcId="{B3C05DFF-6837-0A45-937D-BBCF70C38FB0}" destId="{640277F8-F5FE-FB4F-B5CF-D3C129858ED4}" srcOrd="0" destOrd="0" presId="urn:microsoft.com/office/officeart/2005/8/layout/StepDownProcess"/>
    <dgm:cxn modelId="{A7B9920F-2A56-FE44-95DD-7ECF12B0A454}" type="presParOf" srcId="{B3C05DFF-6837-0A45-937D-BBCF70C38FB0}" destId="{C316086C-C519-A045-A9DC-D8325DF699F7}" srcOrd="1" destOrd="0" presId="urn:microsoft.com/office/officeart/2005/8/layout/StepDownProcess"/>
    <dgm:cxn modelId="{42B3160B-B322-5A4F-B66A-D2E36640B380}" type="presParOf" srcId="{B3C05DFF-6837-0A45-937D-BBCF70C38FB0}" destId="{3CC380CD-C684-A54C-AC0F-039E28CBB1E3}" srcOrd="2" destOrd="0" presId="urn:microsoft.com/office/officeart/2005/8/layout/StepDownProcess"/>
    <dgm:cxn modelId="{6466D0D8-3E86-2A4C-A7DC-57FAEB7ACD3C}" type="presParOf" srcId="{8458937A-3A6E-DD47-A1D2-21D5E3C20F50}" destId="{78F21840-FA80-B54E-9188-87164D918F75}" srcOrd="3" destOrd="0" presId="urn:microsoft.com/office/officeart/2005/8/layout/StepDownProcess"/>
    <dgm:cxn modelId="{A73AF4EB-0F62-C14C-B6CE-BA271D89EF1D}" type="presParOf" srcId="{8458937A-3A6E-DD47-A1D2-21D5E3C20F50}" destId="{09B31EAA-B44D-384B-B1A2-F9EE7B9A7A06}" srcOrd="4" destOrd="0" presId="urn:microsoft.com/office/officeart/2005/8/layout/StepDownProcess"/>
    <dgm:cxn modelId="{39AABAA7-05CD-5A43-8676-6F4E3A2F4153}" type="presParOf" srcId="{09B31EAA-B44D-384B-B1A2-F9EE7B9A7A06}" destId="{9D461631-0779-3442-AA41-DC9EB4D97A72}" srcOrd="0" destOrd="0" presId="urn:microsoft.com/office/officeart/2005/8/layout/StepDownProcess"/>
    <dgm:cxn modelId="{BC75F6E8-0239-3E47-9F22-A65B59440114}" type="presParOf" srcId="{09B31EAA-B44D-384B-B1A2-F9EE7B9A7A06}" destId="{0A48D867-E2E8-594D-BFEB-0D2F5E09C316}" srcOrd="1" destOrd="0" presId="urn:microsoft.com/office/officeart/2005/8/layout/StepDownProcess"/>
    <dgm:cxn modelId="{F8797FE7-A3C7-7F4E-A448-C26C682CA8E9}" type="presParOf" srcId="{09B31EAA-B44D-384B-B1A2-F9EE7B9A7A06}" destId="{EF0A04FA-D09C-A84B-815C-9361BE920D3F}" srcOrd="2" destOrd="0" presId="urn:microsoft.com/office/officeart/2005/8/layout/StepDownProcess"/>
    <dgm:cxn modelId="{6D3187EA-6C47-6F4B-A2EF-8D9A377D2BD1}" type="presParOf" srcId="{8458937A-3A6E-DD47-A1D2-21D5E3C20F50}" destId="{6669AAEF-78A3-524A-A6D1-3644D8EA3AF8}" srcOrd="5" destOrd="0" presId="urn:microsoft.com/office/officeart/2005/8/layout/StepDownProcess"/>
    <dgm:cxn modelId="{9127EA29-9B62-0146-8753-B6E1CB2EB940}" type="presParOf" srcId="{8458937A-3A6E-DD47-A1D2-21D5E3C20F50}" destId="{7A0021CA-2C47-2E48-82F4-727888608C70}" srcOrd="6" destOrd="0" presId="urn:microsoft.com/office/officeart/2005/8/layout/StepDownProcess"/>
    <dgm:cxn modelId="{083A55EF-8D3F-6243-8A0D-94A198BF9CAA}" type="presParOf" srcId="{7A0021CA-2C47-2E48-82F4-727888608C70}" destId="{0A7CDAB5-1B58-F04E-B790-CAB4B1F82DC0}" srcOrd="0" destOrd="0" presId="urn:microsoft.com/office/officeart/2005/8/layout/StepDownProcess"/>
    <dgm:cxn modelId="{39DD366D-6451-084D-B4AB-713021C9E0A1}" type="presParOf" srcId="{7A0021CA-2C47-2E48-82F4-727888608C70}" destId="{1A18E21E-4BB8-F848-8CD1-232B78529FA0}"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4B38BE-5BA1-1C42-8C30-8A69D268099E}" type="doc">
      <dgm:prSet loTypeId="urn:microsoft.com/office/officeart/2005/8/layout/StepDownProcess" loCatId="" qsTypeId="urn:microsoft.com/office/officeart/2005/8/quickstyle/simple1" qsCatId="simple" csTypeId="urn:microsoft.com/office/officeart/2005/8/colors/colorful2" csCatId="colorful" phldr="1"/>
      <dgm:spPr/>
      <dgm:t>
        <a:bodyPr/>
        <a:lstStyle/>
        <a:p>
          <a:endParaRPr lang="en-US"/>
        </a:p>
      </dgm:t>
    </dgm:pt>
    <dgm:pt modelId="{4A5065CA-27D4-4F4B-94E0-5D70C801AE3C}">
      <dgm:prSet phldrT="[Text]"/>
      <dgm:spPr/>
      <dgm:t>
        <a:bodyPr/>
        <a:lstStyle/>
        <a:p>
          <a:pPr rtl="0"/>
          <a:r>
            <a:rPr lang="en-US" dirty="0"/>
            <a:t>Needs Assessment</a:t>
          </a:r>
        </a:p>
      </dgm:t>
    </dgm:pt>
    <dgm:pt modelId="{EA668E7B-4FF5-0A42-A862-CDD65F7C3316}" type="parTrans" cxnId="{B67767C0-05A6-E043-91FE-99479C55B348}">
      <dgm:prSet/>
      <dgm:spPr/>
      <dgm:t>
        <a:bodyPr/>
        <a:lstStyle/>
        <a:p>
          <a:endParaRPr lang="en-US"/>
        </a:p>
      </dgm:t>
    </dgm:pt>
    <dgm:pt modelId="{1F439DCB-177A-E741-A16F-AB23C9F48C86}" type="sibTrans" cxnId="{B67767C0-05A6-E043-91FE-99479C55B348}">
      <dgm:prSet/>
      <dgm:spPr/>
      <dgm:t>
        <a:bodyPr/>
        <a:lstStyle/>
        <a:p>
          <a:endParaRPr lang="en-US"/>
        </a:p>
      </dgm:t>
    </dgm:pt>
    <dgm:pt modelId="{508D853F-0D2D-7F44-A13F-9F9FE146D8CF}">
      <dgm:prSet phldrT="[Text]" custT="1"/>
      <dgm:spPr/>
      <dgm:t>
        <a:bodyPr/>
        <a:lstStyle/>
        <a:p>
          <a:pPr rtl="0"/>
          <a:r>
            <a:rPr lang="en-US" sz="1200" dirty="0"/>
            <a:t>Semi-structured qualitative interviews</a:t>
          </a:r>
        </a:p>
      </dgm:t>
    </dgm:pt>
    <dgm:pt modelId="{CB848068-F307-BA42-BD14-1A0C334886B8}" type="parTrans" cxnId="{BDC2233A-3A7F-9942-B3F0-7554FAA71A45}">
      <dgm:prSet/>
      <dgm:spPr/>
      <dgm:t>
        <a:bodyPr/>
        <a:lstStyle/>
        <a:p>
          <a:endParaRPr lang="en-US"/>
        </a:p>
      </dgm:t>
    </dgm:pt>
    <dgm:pt modelId="{FDA0C7BF-B243-8746-9FE9-5516744D8C74}" type="sibTrans" cxnId="{BDC2233A-3A7F-9942-B3F0-7554FAA71A45}">
      <dgm:prSet/>
      <dgm:spPr/>
      <dgm:t>
        <a:bodyPr/>
        <a:lstStyle/>
        <a:p>
          <a:endParaRPr lang="en-US"/>
        </a:p>
      </dgm:t>
    </dgm:pt>
    <dgm:pt modelId="{DDCD0402-B0A2-0842-B4FB-7D6BD1FCC46F}">
      <dgm:prSet phldrT="[Text]"/>
      <dgm:spPr/>
      <dgm:t>
        <a:bodyPr/>
        <a:lstStyle/>
        <a:p>
          <a:pPr rtl="0"/>
          <a:r>
            <a:rPr lang="en-US" dirty="0"/>
            <a:t>Penny Design</a:t>
          </a:r>
        </a:p>
      </dgm:t>
    </dgm:pt>
    <dgm:pt modelId="{A741F771-2CBD-8E4A-92F0-42DE6F8B68C1}" type="parTrans" cxnId="{8C8A1D4E-D3B2-1349-A250-B5895C138FEE}">
      <dgm:prSet/>
      <dgm:spPr/>
      <dgm:t>
        <a:bodyPr/>
        <a:lstStyle/>
        <a:p>
          <a:endParaRPr lang="en-US"/>
        </a:p>
      </dgm:t>
    </dgm:pt>
    <dgm:pt modelId="{29C58964-C3AB-BE4C-A548-7C34F265F46B}" type="sibTrans" cxnId="{8C8A1D4E-D3B2-1349-A250-B5895C138FEE}">
      <dgm:prSet/>
      <dgm:spPr/>
      <dgm:t>
        <a:bodyPr/>
        <a:lstStyle/>
        <a:p>
          <a:endParaRPr lang="en-US"/>
        </a:p>
      </dgm:t>
    </dgm:pt>
    <dgm:pt modelId="{C67EE03A-F8A8-6140-8FE6-B2E666E32BAE}">
      <dgm:prSet phldrT="[Text]" custT="1"/>
      <dgm:spPr/>
      <dgm:t>
        <a:bodyPr/>
        <a:lstStyle/>
        <a:p>
          <a:pPr rtl="0"/>
          <a:r>
            <a:rPr lang="en-US" sz="1200" dirty="0"/>
            <a:t>Engage stakeholders</a:t>
          </a:r>
        </a:p>
      </dgm:t>
    </dgm:pt>
    <dgm:pt modelId="{83D2D951-F773-2B4B-BAFC-5ACF14E95A0F}" type="parTrans" cxnId="{D4E11C8B-73BC-804C-9859-B14F69FE8D94}">
      <dgm:prSet/>
      <dgm:spPr/>
      <dgm:t>
        <a:bodyPr/>
        <a:lstStyle/>
        <a:p>
          <a:endParaRPr lang="en-US"/>
        </a:p>
      </dgm:t>
    </dgm:pt>
    <dgm:pt modelId="{283A6928-8100-9D4C-B4B8-4B2AE47D0AB7}" type="sibTrans" cxnId="{D4E11C8B-73BC-804C-9859-B14F69FE8D94}">
      <dgm:prSet/>
      <dgm:spPr/>
      <dgm:t>
        <a:bodyPr/>
        <a:lstStyle/>
        <a:p>
          <a:endParaRPr lang="en-US"/>
        </a:p>
      </dgm:t>
    </dgm:pt>
    <dgm:pt modelId="{B5E6A152-5A13-784B-9CBF-5F59CA741D97}">
      <dgm:prSet phldrT="[Text]"/>
      <dgm:spPr/>
      <dgm:t>
        <a:bodyPr/>
        <a:lstStyle/>
        <a:p>
          <a:pPr rtl="0"/>
          <a:r>
            <a:rPr lang="en-US" dirty="0"/>
            <a:t>Penny Testing</a:t>
          </a:r>
        </a:p>
      </dgm:t>
    </dgm:pt>
    <dgm:pt modelId="{6ADF05A6-1BCC-924A-A31D-5F21D05FE654}" type="parTrans" cxnId="{EE753EAF-373E-674E-95C3-81FDCF1AE3B7}">
      <dgm:prSet/>
      <dgm:spPr/>
      <dgm:t>
        <a:bodyPr/>
        <a:lstStyle/>
        <a:p>
          <a:endParaRPr lang="en-US"/>
        </a:p>
      </dgm:t>
    </dgm:pt>
    <dgm:pt modelId="{4E922ED2-F11C-6245-973F-97868DBEE34C}" type="sibTrans" cxnId="{EE753EAF-373E-674E-95C3-81FDCF1AE3B7}">
      <dgm:prSet/>
      <dgm:spPr/>
      <dgm:t>
        <a:bodyPr/>
        <a:lstStyle/>
        <a:p>
          <a:endParaRPr lang="en-US"/>
        </a:p>
      </dgm:t>
    </dgm:pt>
    <dgm:pt modelId="{B41247BA-A54A-D54D-981D-FE284F2E3CE1}">
      <dgm:prSet phldrT="[Text]" custT="1"/>
      <dgm:spPr/>
      <dgm:t>
        <a:bodyPr/>
        <a:lstStyle/>
        <a:p>
          <a:pPr rtl="0"/>
          <a:r>
            <a:rPr lang="en-US" sz="1200" dirty="0"/>
            <a:t>Create content</a:t>
          </a:r>
        </a:p>
      </dgm:t>
    </dgm:pt>
    <dgm:pt modelId="{010BDBAC-4427-CF48-A1ED-2315E488313A}" type="parTrans" cxnId="{74BCE610-2B9B-DF4E-8057-16A3925CE071}">
      <dgm:prSet/>
      <dgm:spPr/>
      <dgm:t>
        <a:bodyPr/>
        <a:lstStyle/>
        <a:p>
          <a:endParaRPr lang="en-US"/>
        </a:p>
      </dgm:t>
    </dgm:pt>
    <dgm:pt modelId="{3C2560BF-CFA8-F74C-A93C-53341D28443E}" type="sibTrans" cxnId="{74BCE610-2B9B-DF4E-8057-16A3925CE071}">
      <dgm:prSet/>
      <dgm:spPr/>
      <dgm:t>
        <a:bodyPr/>
        <a:lstStyle/>
        <a:p>
          <a:endParaRPr lang="en-US"/>
        </a:p>
      </dgm:t>
    </dgm:pt>
    <dgm:pt modelId="{9BB30976-22EF-4249-8E2D-6A882FB41955}">
      <dgm:prSet/>
      <dgm:spPr/>
      <dgm:t>
        <a:bodyPr/>
        <a:lstStyle/>
        <a:p>
          <a:pPr rtl="0"/>
          <a:r>
            <a:rPr lang="en-US" dirty="0"/>
            <a:t>Pilot</a:t>
          </a:r>
        </a:p>
      </dgm:t>
    </dgm:pt>
    <dgm:pt modelId="{4050A8CE-124D-4F4A-BD9E-9E0331F8B39E}" type="sibTrans" cxnId="{82DEAA59-5390-D647-AB2B-CE346C8A9F4E}">
      <dgm:prSet/>
      <dgm:spPr/>
      <dgm:t>
        <a:bodyPr/>
        <a:lstStyle/>
        <a:p>
          <a:endParaRPr lang="en-US"/>
        </a:p>
      </dgm:t>
    </dgm:pt>
    <dgm:pt modelId="{1E4FA81B-E856-FA44-95DF-7FB092E8CC26}" type="parTrans" cxnId="{82DEAA59-5390-D647-AB2B-CE346C8A9F4E}">
      <dgm:prSet/>
      <dgm:spPr/>
      <dgm:t>
        <a:bodyPr/>
        <a:lstStyle/>
        <a:p>
          <a:endParaRPr lang="en-US"/>
        </a:p>
      </dgm:t>
    </dgm:pt>
    <dgm:pt modelId="{C454D6E4-ADF9-C644-93FA-04C6727BAEC4}">
      <dgm:prSet phldrT="[Text]" custT="1"/>
      <dgm:spPr/>
      <dgm:t>
        <a:bodyPr/>
        <a:lstStyle/>
        <a:p>
          <a:pPr rtl="0"/>
          <a:r>
            <a:rPr lang="en-US" sz="1200" dirty="0"/>
            <a:t>Analyze Data</a:t>
          </a:r>
        </a:p>
      </dgm:t>
    </dgm:pt>
    <dgm:pt modelId="{783919DB-835B-D04E-B3A9-EFB83F969BFF}" type="parTrans" cxnId="{0AFB9DCB-D2B8-934E-8833-D865949BD57A}">
      <dgm:prSet/>
      <dgm:spPr/>
      <dgm:t>
        <a:bodyPr/>
        <a:lstStyle/>
        <a:p>
          <a:endParaRPr lang="en-US"/>
        </a:p>
      </dgm:t>
    </dgm:pt>
    <dgm:pt modelId="{92A162B0-4A76-7542-9093-D53A1087E487}" type="sibTrans" cxnId="{0AFB9DCB-D2B8-934E-8833-D865949BD57A}">
      <dgm:prSet/>
      <dgm:spPr/>
      <dgm:t>
        <a:bodyPr/>
        <a:lstStyle/>
        <a:p>
          <a:endParaRPr lang="en-US"/>
        </a:p>
      </dgm:t>
    </dgm:pt>
    <dgm:pt modelId="{9B756D69-E347-B34E-A168-9E1D224F8978}">
      <dgm:prSet custT="1"/>
      <dgm:spPr/>
      <dgm:t>
        <a:bodyPr/>
        <a:lstStyle/>
        <a:p>
          <a:pPr rtl="0"/>
          <a:r>
            <a:rPr lang="en-US" sz="1200" dirty="0"/>
            <a:t>Convenience sample of 10 birth parents</a:t>
          </a:r>
        </a:p>
      </dgm:t>
    </dgm:pt>
    <dgm:pt modelId="{1E53CF1A-65D3-2E40-9FFB-D0449345FA76}" type="parTrans" cxnId="{30FA7328-E1AD-2B40-B3C3-B44ADBF84713}">
      <dgm:prSet/>
      <dgm:spPr/>
      <dgm:t>
        <a:bodyPr/>
        <a:lstStyle/>
        <a:p>
          <a:endParaRPr lang="en-US"/>
        </a:p>
      </dgm:t>
    </dgm:pt>
    <dgm:pt modelId="{15CFB715-3619-844B-9E4A-0186C2688E10}" type="sibTrans" cxnId="{30FA7328-E1AD-2B40-B3C3-B44ADBF84713}">
      <dgm:prSet/>
      <dgm:spPr/>
      <dgm:t>
        <a:bodyPr/>
        <a:lstStyle/>
        <a:p>
          <a:endParaRPr lang="en-US"/>
        </a:p>
      </dgm:t>
    </dgm:pt>
    <dgm:pt modelId="{DB3EFF5C-7C67-CD42-AD8B-D6B85A14D22D}">
      <dgm:prSet phldrT="[Text]" custT="1"/>
      <dgm:spPr/>
      <dgm:t>
        <a:bodyPr/>
        <a:lstStyle/>
        <a:p>
          <a:pPr rtl="0"/>
          <a:r>
            <a:rPr lang="en-US" sz="1200" dirty="0"/>
            <a:t>Identify multidisciplinary champions</a:t>
          </a:r>
        </a:p>
      </dgm:t>
    </dgm:pt>
    <dgm:pt modelId="{78D48EA1-64ED-B04A-9BDF-CF6CEE2B343E}" type="parTrans" cxnId="{0845AA11-22FD-484E-B843-4D7E8973CFB5}">
      <dgm:prSet/>
      <dgm:spPr/>
      <dgm:t>
        <a:bodyPr/>
        <a:lstStyle/>
        <a:p>
          <a:endParaRPr lang="en-US"/>
        </a:p>
      </dgm:t>
    </dgm:pt>
    <dgm:pt modelId="{6CFC62B5-0FF3-F440-B6C3-2B013729A655}" type="sibTrans" cxnId="{0845AA11-22FD-484E-B843-4D7E8973CFB5}">
      <dgm:prSet/>
      <dgm:spPr/>
      <dgm:t>
        <a:bodyPr/>
        <a:lstStyle/>
        <a:p>
          <a:endParaRPr lang="en-US"/>
        </a:p>
      </dgm:t>
    </dgm:pt>
    <dgm:pt modelId="{65AB2D06-BD0F-9E4D-9DF0-CA96241A6E6B}">
      <dgm:prSet phldrT="[Text]" custT="1"/>
      <dgm:spPr/>
      <dgm:t>
        <a:bodyPr/>
        <a:lstStyle/>
        <a:p>
          <a:pPr rtl="0"/>
          <a:r>
            <a:rPr lang="en-US" sz="1200" dirty="0"/>
            <a:t>Internal testing</a:t>
          </a:r>
        </a:p>
      </dgm:t>
    </dgm:pt>
    <dgm:pt modelId="{B7156554-0479-5546-9AF7-CA0783A4A1BC}" type="parTrans" cxnId="{0584D9A1-F81F-B545-88FE-AC3A11665448}">
      <dgm:prSet/>
      <dgm:spPr/>
      <dgm:t>
        <a:bodyPr/>
        <a:lstStyle/>
        <a:p>
          <a:endParaRPr lang="en-US"/>
        </a:p>
      </dgm:t>
    </dgm:pt>
    <dgm:pt modelId="{94DC52FB-1032-D541-9A0B-397F00D6F761}" type="sibTrans" cxnId="{0584D9A1-F81F-B545-88FE-AC3A11665448}">
      <dgm:prSet/>
      <dgm:spPr/>
      <dgm:t>
        <a:bodyPr/>
        <a:lstStyle/>
        <a:p>
          <a:endParaRPr lang="en-US"/>
        </a:p>
      </dgm:t>
    </dgm:pt>
    <dgm:pt modelId="{0CBAE2F5-E252-E24B-8DF3-A9F3819A8A16}">
      <dgm:prSet phldrT="[Text]" custT="1"/>
      <dgm:spPr/>
      <dgm:t>
        <a:bodyPr/>
        <a:lstStyle/>
        <a:p>
          <a:pPr rtl="0"/>
          <a:r>
            <a:rPr lang="en-US" sz="1200" dirty="0" err="1"/>
            <a:t>MTurk</a:t>
          </a:r>
          <a:r>
            <a:rPr lang="en-US" sz="1200" dirty="0"/>
            <a:t> Testing</a:t>
          </a:r>
        </a:p>
      </dgm:t>
    </dgm:pt>
    <dgm:pt modelId="{3EC30FB4-7A9F-A344-8A47-E657A8B3588B}" type="parTrans" cxnId="{17B54817-82CC-754B-AB99-3E59FA68EA83}">
      <dgm:prSet/>
      <dgm:spPr/>
      <dgm:t>
        <a:bodyPr/>
        <a:lstStyle/>
        <a:p>
          <a:endParaRPr lang="en-US"/>
        </a:p>
      </dgm:t>
    </dgm:pt>
    <dgm:pt modelId="{F5FFEA56-9DF4-3440-82AC-AB8A02DDEDB4}" type="sibTrans" cxnId="{17B54817-82CC-754B-AB99-3E59FA68EA83}">
      <dgm:prSet/>
      <dgm:spPr/>
      <dgm:t>
        <a:bodyPr/>
        <a:lstStyle/>
        <a:p>
          <a:endParaRPr lang="en-US"/>
        </a:p>
      </dgm:t>
    </dgm:pt>
    <dgm:pt modelId="{6A87C2B4-466C-6B44-87DC-1046C701BE70}">
      <dgm:prSet custT="1"/>
      <dgm:spPr/>
      <dgm:t>
        <a:bodyPr/>
        <a:lstStyle/>
        <a:p>
          <a:pPr rtl="0"/>
          <a:r>
            <a:rPr lang="en-US" sz="1200" dirty="0"/>
            <a:t>Measure NPS</a:t>
          </a:r>
        </a:p>
      </dgm:t>
    </dgm:pt>
    <dgm:pt modelId="{50358431-411D-794B-9EFA-7B3E27725ED7}" type="parTrans" cxnId="{5ECE9B8B-246A-0343-83F2-D22D31718305}">
      <dgm:prSet/>
      <dgm:spPr/>
      <dgm:t>
        <a:bodyPr/>
        <a:lstStyle/>
        <a:p>
          <a:endParaRPr lang="en-US"/>
        </a:p>
      </dgm:t>
    </dgm:pt>
    <dgm:pt modelId="{73E43224-D722-EF4E-9EB9-09680818A95A}" type="sibTrans" cxnId="{5ECE9B8B-246A-0343-83F2-D22D31718305}">
      <dgm:prSet/>
      <dgm:spPr/>
      <dgm:t>
        <a:bodyPr/>
        <a:lstStyle/>
        <a:p>
          <a:endParaRPr lang="en-US"/>
        </a:p>
      </dgm:t>
    </dgm:pt>
    <dgm:pt modelId="{8458937A-3A6E-DD47-A1D2-21D5E3C20F50}" type="pres">
      <dgm:prSet presAssocID="{8E4B38BE-5BA1-1C42-8C30-8A69D268099E}" presName="rootnode" presStyleCnt="0">
        <dgm:presLayoutVars>
          <dgm:chMax/>
          <dgm:chPref/>
          <dgm:dir/>
          <dgm:animLvl val="lvl"/>
        </dgm:presLayoutVars>
      </dgm:prSet>
      <dgm:spPr/>
    </dgm:pt>
    <dgm:pt modelId="{C0448562-4FD7-BD40-8E41-7631D0401940}" type="pres">
      <dgm:prSet presAssocID="{4A5065CA-27D4-4F4B-94E0-5D70C801AE3C}" presName="composite" presStyleCnt="0"/>
      <dgm:spPr/>
    </dgm:pt>
    <dgm:pt modelId="{2BA9AEDF-02E6-F54F-B8C9-CAD10CD4B64D}" type="pres">
      <dgm:prSet presAssocID="{4A5065CA-27D4-4F4B-94E0-5D70C801AE3C}" presName="bentUpArrow1" presStyleLbl="alignImgPlace1" presStyleIdx="0" presStyleCnt="3"/>
      <dgm:spPr/>
    </dgm:pt>
    <dgm:pt modelId="{77CE3AAC-FC18-8B45-81AF-1A7FE421ACC2}" type="pres">
      <dgm:prSet presAssocID="{4A5065CA-27D4-4F4B-94E0-5D70C801AE3C}" presName="ParentText" presStyleLbl="node1" presStyleIdx="0" presStyleCnt="4">
        <dgm:presLayoutVars>
          <dgm:chMax val="1"/>
          <dgm:chPref val="1"/>
          <dgm:bulletEnabled val="1"/>
        </dgm:presLayoutVars>
      </dgm:prSet>
      <dgm:spPr/>
    </dgm:pt>
    <dgm:pt modelId="{CFC6A5BC-E3C8-984A-9B6E-CA4EF41064A2}" type="pres">
      <dgm:prSet presAssocID="{4A5065CA-27D4-4F4B-94E0-5D70C801AE3C}" presName="ChildText" presStyleLbl="revTx" presStyleIdx="0" presStyleCnt="4">
        <dgm:presLayoutVars>
          <dgm:chMax val="0"/>
          <dgm:chPref val="0"/>
          <dgm:bulletEnabled val="1"/>
        </dgm:presLayoutVars>
      </dgm:prSet>
      <dgm:spPr/>
    </dgm:pt>
    <dgm:pt modelId="{DE5A4C25-9DD9-3E4D-A6B5-B8B1CFC78DBC}" type="pres">
      <dgm:prSet presAssocID="{1F439DCB-177A-E741-A16F-AB23C9F48C86}" presName="sibTrans" presStyleCnt="0"/>
      <dgm:spPr/>
    </dgm:pt>
    <dgm:pt modelId="{B3C05DFF-6837-0A45-937D-BBCF70C38FB0}" type="pres">
      <dgm:prSet presAssocID="{DDCD0402-B0A2-0842-B4FB-7D6BD1FCC46F}" presName="composite" presStyleCnt="0"/>
      <dgm:spPr/>
    </dgm:pt>
    <dgm:pt modelId="{640277F8-F5FE-FB4F-B5CF-D3C129858ED4}" type="pres">
      <dgm:prSet presAssocID="{DDCD0402-B0A2-0842-B4FB-7D6BD1FCC46F}" presName="bentUpArrow1" presStyleLbl="alignImgPlace1" presStyleIdx="1" presStyleCnt="3"/>
      <dgm:spPr/>
    </dgm:pt>
    <dgm:pt modelId="{C316086C-C519-A045-A9DC-D8325DF699F7}" type="pres">
      <dgm:prSet presAssocID="{DDCD0402-B0A2-0842-B4FB-7D6BD1FCC46F}" presName="ParentText" presStyleLbl="node1" presStyleIdx="1" presStyleCnt="4">
        <dgm:presLayoutVars>
          <dgm:chMax val="1"/>
          <dgm:chPref val="1"/>
          <dgm:bulletEnabled val="1"/>
        </dgm:presLayoutVars>
      </dgm:prSet>
      <dgm:spPr/>
    </dgm:pt>
    <dgm:pt modelId="{3CC380CD-C684-A54C-AC0F-039E28CBB1E3}" type="pres">
      <dgm:prSet presAssocID="{DDCD0402-B0A2-0842-B4FB-7D6BD1FCC46F}" presName="ChildText" presStyleLbl="revTx" presStyleIdx="1" presStyleCnt="4">
        <dgm:presLayoutVars>
          <dgm:chMax val="0"/>
          <dgm:chPref val="0"/>
          <dgm:bulletEnabled val="1"/>
        </dgm:presLayoutVars>
      </dgm:prSet>
      <dgm:spPr/>
    </dgm:pt>
    <dgm:pt modelId="{78F21840-FA80-B54E-9188-87164D918F75}" type="pres">
      <dgm:prSet presAssocID="{29C58964-C3AB-BE4C-A548-7C34F265F46B}" presName="sibTrans" presStyleCnt="0"/>
      <dgm:spPr/>
    </dgm:pt>
    <dgm:pt modelId="{09B31EAA-B44D-384B-B1A2-F9EE7B9A7A06}" type="pres">
      <dgm:prSet presAssocID="{B5E6A152-5A13-784B-9CBF-5F59CA741D97}" presName="composite" presStyleCnt="0"/>
      <dgm:spPr/>
    </dgm:pt>
    <dgm:pt modelId="{9D461631-0779-3442-AA41-DC9EB4D97A72}" type="pres">
      <dgm:prSet presAssocID="{B5E6A152-5A13-784B-9CBF-5F59CA741D97}" presName="bentUpArrow1" presStyleLbl="alignImgPlace1" presStyleIdx="2" presStyleCnt="3"/>
      <dgm:spPr/>
    </dgm:pt>
    <dgm:pt modelId="{0A48D867-E2E8-594D-BFEB-0D2F5E09C316}" type="pres">
      <dgm:prSet presAssocID="{B5E6A152-5A13-784B-9CBF-5F59CA741D97}" presName="ParentText" presStyleLbl="node1" presStyleIdx="2" presStyleCnt="4">
        <dgm:presLayoutVars>
          <dgm:chMax val="1"/>
          <dgm:chPref val="1"/>
          <dgm:bulletEnabled val="1"/>
        </dgm:presLayoutVars>
      </dgm:prSet>
      <dgm:spPr/>
    </dgm:pt>
    <dgm:pt modelId="{EF0A04FA-D09C-A84B-815C-9361BE920D3F}" type="pres">
      <dgm:prSet presAssocID="{B5E6A152-5A13-784B-9CBF-5F59CA741D97}" presName="ChildText" presStyleLbl="revTx" presStyleIdx="2" presStyleCnt="4">
        <dgm:presLayoutVars>
          <dgm:chMax val="0"/>
          <dgm:chPref val="0"/>
          <dgm:bulletEnabled val="1"/>
        </dgm:presLayoutVars>
      </dgm:prSet>
      <dgm:spPr/>
    </dgm:pt>
    <dgm:pt modelId="{6669AAEF-78A3-524A-A6D1-3644D8EA3AF8}" type="pres">
      <dgm:prSet presAssocID="{4E922ED2-F11C-6245-973F-97868DBEE34C}" presName="sibTrans" presStyleCnt="0"/>
      <dgm:spPr/>
    </dgm:pt>
    <dgm:pt modelId="{7A0021CA-2C47-2E48-82F4-727888608C70}" type="pres">
      <dgm:prSet presAssocID="{9BB30976-22EF-4249-8E2D-6A882FB41955}" presName="composite" presStyleCnt="0"/>
      <dgm:spPr/>
    </dgm:pt>
    <dgm:pt modelId="{0A7CDAB5-1B58-F04E-B790-CAB4B1F82DC0}" type="pres">
      <dgm:prSet presAssocID="{9BB30976-22EF-4249-8E2D-6A882FB41955}" presName="ParentText" presStyleLbl="node1" presStyleIdx="3" presStyleCnt="4">
        <dgm:presLayoutVars>
          <dgm:chMax val="1"/>
          <dgm:chPref val="1"/>
          <dgm:bulletEnabled val="1"/>
        </dgm:presLayoutVars>
      </dgm:prSet>
      <dgm:spPr/>
    </dgm:pt>
    <dgm:pt modelId="{1A18E21E-4BB8-F848-8CD1-232B78529FA0}" type="pres">
      <dgm:prSet presAssocID="{9BB30976-22EF-4249-8E2D-6A882FB41955}" presName="FinalChildText" presStyleLbl="revTx" presStyleIdx="3" presStyleCnt="4">
        <dgm:presLayoutVars>
          <dgm:chMax val="0"/>
          <dgm:chPref val="0"/>
          <dgm:bulletEnabled val="1"/>
        </dgm:presLayoutVars>
      </dgm:prSet>
      <dgm:spPr/>
    </dgm:pt>
  </dgm:ptLst>
  <dgm:cxnLst>
    <dgm:cxn modelId="{F5AB5201-2550-9B41-920E-6299CB097B47}" type="presOf" srcId="{9B756D69-E347-B34E-A168-9E1D224F8978}" destId="{1A18E21E-4BB8-F848-8CD1-232B78529FA0}" srcOrd="0" destOrd="0" presId="urn:microsoft.com/office/officeart/2005/8/layout/StepDownProcess"/>
    <dgm:cxn modelId="{74BCE610-2B9B-DF4E-8057-16A3925CE071}" srcId="{DDCD0402-B0A2-0842-B4FB-7D6BD1FCC46F}" destId="{B41247BA-A54A-D54D-981D-FE284F2E3CE1}" srcOrd="2" destOrd="0" parTransId="{010BDBAC-4427-CF48-A1ED-2315E488313A}" sibTransId="{3C2560BF-CFA8-F74C-A93C-53341D28443E}"/>
    <dgm:cxn modelId="{0845AA11-22FD-484E-B843-4D7E8973CFB5}" srcId="{DDCD0402-B0A2-0842-B4FB-7D6BD1FCC46F}" destId="{DB3EFF5C-7C67-CD42-AD8B-D6B85A14D22D}" srcOrd="1" destOrd="0" parTransId="{78D48EA1-64ED-B04A-9BDF-CF6CEE2B343E}" sibTransId="{6CFC62B5-0FF3-F440-B6C3-2B013729A655}"/>
    <dgm:cxn modelId="{17B54817-82CC-754B-AB99-3E59FA68EA83}" srcId="{B5E6A152-5A13-784B-9CBF-5F59CA741D97}" destId="{0CBAE2F5-E252-E24B-8DF3-A9F3819A8A16}" srcOrd="1" destOrd="0" parTransId="{3EC30FB4-7A9F-A344-8A47-E657A8B3588B}" sibTransId="{F5FFEA56-9DF4-3440-82AC-AB8A02DDEDB4}"/>
    <dgm:cxn modelId="{30FA7328-E1AD-2B40-B3C3-B44ADBF84713}" srcId="{9BB30976-22EF-4249-8E2D-6A882FB41955}" destId="{9B756D69-E347-B34E-A168-9E1D224F8978}" srcOrd="0" destOrd="0" parTransId="{1E53CF1A-65D3-2E40-9FFB-D0449345FA76}" sibTransId="{15CFB715-3619-844B-9E4A-0186C2688E10}"/>
    <dgm:cxn modelId="{EAF29C2A-3014-FE4E-BB28-9B051E063DD2}" type="presOf" srcId="{C454D6E4-ADF9-C644-93FA-04C6727BAEC4}" destId="{CFC6A5BC-E3C8-984A-9B6E-CA4EF41064A2}" srcOrd="0" destOrd="1" presId="urn:microsoft.com/office/officeart/2005/8/layout/StepDownProcess"/>
    <dgm:cxn modelId="{BDC2233A-3A7F-9942-B3F0-7554FAA71A45}" srcId="{4A5065CA-27D4-4F4B-94E0-5D70C801AE3C}" destId="{508D853F-0D2D-7F44-A13F-9F9FE146D8CF}" srcOrd="0" destOrd="0" parTransId="{CB848068-F307-BA42-BD14-1A0C334886B8}" sibTransId="{FDA0C7BF-B243-8746-9FE9-5516744D8C74}"/>
    <dgm:cxn modelId="{9412233F-B0EA-BB4A-A14F-E5EB4B8B4FA4}" type="presOf" srcId="{B41247BA-A54A-D54D-981D-FE284F2E3CE1}" destId="{3CC380CD-C684-A54C-AC0F-039E28CBB1E3}" srcOrd="0" destOrd="2" presId="urn:microsoft.com/office/officeart/2005/8/layout/StepDownProcess"/>
    <dgm:cxn modelId="{59758346-019A-DC47-9FF7-B7AF9F295FF2}" type="presOf" srcId="{9BB30976-22EF-4249-8E2D-6A882FB41955}" destId="{0A7CDAB5-1B58-F04E-B790-CAB4B1F82DC0}" srcOrd="0" destOrd="0" presId="urn:microsoft.com/office/officeart/2005/8/layout/StepDownProcess"/>
    <dgm:cxn modelId="{8C8A1D4E-D3B2-1349-A250-B5895C138FEE}" srcId="{8E4B38BE-5BA1-1C42-8C30-8A69D268099E}" destId="{DDCD0402-B0A2-0842-B4FB-7D6BD1FCC46F}" srcOrd="1" destOrd="0" parTransId="{A741F771-2CBD-8E4A-92F0-42DE6F8B68C1}" sibTransId="{29C58964-C3AB-BE4C-A548-7C34F265F46B}"/>
    <dgm:cxn modelId="{9894F750-AF07-2846-9A0C-D7DBCF7F099A}" type="presOf" srcId="{C67EE03A-F8A8-6140-8FE6-B2E666E32BAE}" destId="{3CC380CD-C684-A54C-AC0F-039E28CBB1E3}" srcOrd="0" destOrd="0" presId="urn:microsoft.com/office/officeart/2005/8/layout/StepDownProcess"/>
    <dgm:cxn modelId="{82DEAA59-5390-D647-AB2B-CE346C8A9F4E}" srcId="{8E4B38BE-5BA1-1C42-8C30-8A69D268099E}" destId="{9BB30976-22EF-4249-8E2D-6A882FB41955}" srcOrd="3" destOrd="0" parTransId="{1E4FA81B-E856-FA44-95DF-7FB092E8CC26}" sibTransId="{4050A8CE-124D-4F4A-BD9E-9E0331F8B39E}"/>
    <dgm:cxn modelId="{1BD8866B-ED3B-FB4F-9C41-A4669E452759}" type="presOf" srcId="{508D853F-0D2D-7F44-A13F-9F9FE146D8CF}" destId="{CFC6A5BC-E3C8-984A-9B6E-CA4EF41064A2}" srcOrd="0" destOrd="0" presId="urn:microsoft.com/office/officeart/2005/8/layout/StepDownProcess"/>
    <dgm:cxn modelId="{57F00F71-1F7A-7C4C-AA56-8798EB81DDBF}" type="presOf" srcId="{6A87C2B4-466C-6B44-87DC-1046C701BE70}" destId="{1A18E21E-4BB8-F848-8CD1-232B78529FA0}" srcOrd="0" destOrd="1" presId="urn:microsoft.com/office/officeart/2005/8/layout/StepDownProcess"/>
    <dgm:cxn modelId="{D4E11C8B-73BC-804C-9859-B14F69FE8D94}" srcId="{DDCD0402-B0A2-0842-B4FB-7D6BD1FCC46F}" destId="{C67EE03A-F8A8-6140-8FE6-B2E666E32BAE}" srcOrd="0" destOrd="0" parTransId="{83D2D951-F773-2B4B-BAFC-5ACF14E95A0F}" sibTransId="{283A6928-8100-9D4C-B4B8-4B2AE47D0AB7}"/>
    <dgm:cxn modelId="{5ECE9B8B-246A-0343-83F2-D22D31718305}" srcId="{9BB30976-22EF-4249-8E2D-6A882FB41955}" destId="{6A87C2B4-466C-6B44-87DC-1046C701BE70}" srcOrd="1" destOrd="0" parTransId="{50358431-411D-794B-9EFA-7B3E27725ED7}" sibTransId="{73E43224-D722-EF4E-9EB9-09680818A95A}"/>
    <dgm:cxn modelId="{0584D9A1-F81F-B545-88FE-AC3A11665448}" srcId="{B5E6A152-5A13-784B-9CBF-5F59CA741D97}" destId="{65AB2D06-BD0F-9E4D-9DF0-CA96241A6E6B}" srcOrd="0" destOrd="0" parTransId="{B7156554-0479-5546-9AF7-CA0783A4A1BC}" sibTransId="{94DC52FB-1032-D541-9A0B-397F00D6F761}"/>
    <dgm:cxn modelId="{E56FB1A4-F763-AE49-9766-908BCFA2F8BC}" type="presOf" srcId="{8E4B38BE-5BA1-1C42-8C30-8A69D268099E}" destId="{8458937A-3A6E-DD47-A1D2-21D5E3C20F50}" srcOrd="0" destOrd="0" presId="urn:microsoft.com/office/officeart/2005/8/layout/StepDownProcess"/>
    <dgm:cxn modelId="{EE753EAF-373E-674E-95C3-81FDCF1AE3B7}" srcId="{8E4B38BE-5BA1-1C42-8C30-8A69D268099E}" destId="{B5E6A152-5A13-784B-9CBF-5F59CA741D97}" srcOrd="2" destOrd="0" parTransId="{6ADF05A6-1BCC-924A-A31D-5F21D05FE654}" sibTransId="{4E922ED2-F11C-6245-973F-97868DBEE34C}"/>
    <dgm:cxn modelId="{D27187AF-9B44-5946-A497-6000CF5E8730}" type="presOf" srcId="{65AB2D06-BD0F-9E4D-9DF0-CA96241A6E6B}" destId="{EF0A04FA-D09C-A84B-815C-9361BE920D3F}" srcOrd="0" destOrd="0" presId="urn:microsoft.com/office/officeart/2005/8/layout/StepDownProcess"/>
    <dgm:cxn modelId="{F4C3CFB3-84F9-2042-87F5-50626FCCA104}" type="presOf" srcId="{DDCD0402-B0A2-0842-B4FB-7D6BD1FCC46F}" destId="{C316086C-C519-A045-A9DC-D8325DF699F7}" srcOrd="0" destOrd="0" presId="urn:microsoft.com/office/officeart/2005/8/layout/StepDownProcess"/>
    <dgm:cxn modelId="{3C3FD6BA-46C4-6C43-AAC8-4F896BCB0F0B}" type="presOf" srcId="{B5E6A152-5A13-784B-9CBF-5F59CA741D97}" destId="{0A48D867-E2E8-594D-BFEB-0D2F5E09C316}" srcOrd="0" destOrd="0" presId="urn:microsoft.com/office/officeart/2005/8/layout/StepDownProcess"/>
    <dgm:cxn modelId="{B67767C0-05A6-E043-91FE-99479C55B348}" srcId="{8E4B38BE-5BA1-1C42-8C30-8A69D268099E}" destId="{4A5065CA-27D4-4F4B-94E0-5D70C801AE3C}" srcOrd="0" destOrd="0" parTransId="{EA668E7B-4FF5-0A42-A862-CDD65F7C3316}" sibTransId="{1F439DCB-177A-E741-A16F-AB23C9F48C86}"/>
    <dgm:cxn modelId="{0AFB9DCB-D2B8-934E-8833-D865949BD57A}" srcId="{4A5065CA-27D4-4F4B-94E0-5D70C801AE3C}" destId="{C454D6E4-ADF9-C644-93FA-04C6727BAEC4}" srcOrd="1" destOrd="0" parTransId="{783919DB-835B-D04E-B3A9-EFB83F969BFF}" sibTransId="{92A162B0-4A76-7542-9093-D53A1087E487}"/>
    <dgm:cxn modelId="{2451A0D4-1349-9D4A-A975-337110C532A2}" type="presOf" srcId="{4A5065CA-27D4-4F4B-94E0-5D70C801AE3C}" destId="{77CE3AAC-FC18-8B45-81AF-1A7FE421ACC2}" srcOrd="0" destOrd="0" presId="urn:microsoft.com/office/officeart/2005/8/layout/StepDownProcess"/>
    <dgm:cxn modelId="{03CE00E9-5737-BB4B-9BB7-C7F520C26C1E}" type="presOf" srcId="{DB3EFF5C-7C67-CD42-AD8B-D6B85A14D22D}" destId="{3CC380CD-C684-A54C-AC0F-039E28CBB1E3}" srcOrd="0" destOrd="1" presId="urn:microsoft.com/office/officeart/2005/8/layout/StepDownProcess"/>
    <dgm:cxn modelId="{9AF4D1FC-55F5-9A4A-9EFA-6D8C75A7E994}" type="presOf" srcId="{0CBAE2F5-E252-E24B-8DF3-A9F3819A8A16}" destId="{EF0A04FA-D09C-A84B-815C-9361BE920D3F}" srcOrd="0" destOrd="1" presId="urn:microsoft.com/office/officeart/2005/8/layout/StepDownProcess"/>
    <dgm:cxn modelId="{27883C2E-1EB1-A747-A58A-182E8A737B4A}" type="presParOf" srcId="{8458937A-3A6E-DD47-A1D2-21D5E3C20F50}" destId="{C0448562-4FD7-BD40-8E41-7631D0401940}" srcOrd="0" destOrd="0" presId="urn:microsoft.com/office/officeart/2005/8/layout/StepDownProcess"/>
    <dgm:cxn modelId="{1E7BD603-7583-F640-892C-5F82F47FC0DC}" type="presParOf" srcId="{C0448562-4FD7-BD40-8E41-7631D0401940}" destId="{2BA9AEDF-02E6-F54F-B8C9-CAD10CD4B64D}" srcOrd="0" destOrd="0" presId="urn:microsoft.com/office/officeart/2005/8/layout/StepDownProcess"/>
    <dgm:cxn modelId="{8F4EF5CC-81A6-464C-8DA8-A85FFE57C66F}" type="presParOf" srcId="{C0448562-4FD7-BD40-8E41-7631D0401940}" destId="{77CE3AAC-FC18-8B45-81AF-1A7FE421ACC2}" srcOrd="1" destOrd="0" presId="urn:microsoft.com/office/officeart/2005/8/layout/StepDownProcess"/>
    <dgm:cxn modelId="{C68E8542-D849-5344-92B1-26650F01A53E}" type="presParOf" srcId="{C0448562-4FD7-BD40-8E41-7631D0401940}" destId="{CFC6A5BC-E3C8-984A-9B6E-CA4EF41064A2}" srcOrd="2" destOrd="0" presId="urn:microsoft.com/office/officeart/2005/8/layout/StepDownProcess"/>
    <dgm:cxn modelId="{1D4D5401-2FFE-B446-AEFF-797A41AB33D8}" type="presParOf" srcId="{8458937A-3A6E-DD47-A1D2-21D5E3C20F50}" destId="{DE5A4C25-9DD9-3E4D-A6B5-B8B1CFC78DBC}" srcOrd="1" destOrd="0" presId="urn:microsoft.com/office/officeart/2005/8/layout/StepDownProcess"/>
    <dgm:cxn modelId="{A214DA5B-C1DA-6140-AFCE-33F01C506D58}" type="presParOf" srcId="{8458937A-3A6E-DD47-A1D2-21D5E3C20F50}" destId="{B3C05DFF-6837-0A45-937D-BBCF70C38FB0}" srcOrd="2" destOrd="0" presId="urn:microsoft.com/office/officeart/2005/8/layout/StepDownProcess"/>
    <dgm:cxn modelId="{DF7A9F48-42E8-5246-BEDB-A2D8A58028DC}" type="presParOf" srcId="{B3C05DFF-6837-0A45-937D-BBCF70C38FB0}" destId="{640277F8-F5FE-FB4F-B5CF-D3C129858ED4}" srcOrd="0" destOrd="0" presId="urn:microsoft.com/office/officeart/2005/8/layout/StepDownProcess"/>
    <dgm:cxn modelId="{A7B9920F-2A56-FE44-95DD-7ECF12B0A454}" type="presParOf" srcId="{B3C05DFF-6837-0A45-937D-BBCF70C38FB0}" destId="{C316086C-C519-A045-A9DC-D8325DF699F7}" srcOrd="1" destOrd="0" presId="urn:microsoft.com/office/officeart/2005/8/layout/StepDownProcess"/>
    <dgm:cxn modelId="{42B3160B-B322-5A4F-B66A-D2E36640B380}" type="presParOf" srcId="{B3C05DFF-6837-0A45-937D-BBCF70C38FB0}" destId="{3CC380CD-C684-A54C-AC0F-039E28CBB1E3}" srcOrd="2" destOrd="0" presId="urn:microsoft.com/office/officeart/2005/8/layout/StepDownProcess"/>
    <dgm:cxn modelId="{6466D0D8-3E86-2A4C-A7DC-57FAEB7ACD3C}" type="presParOf" srcId="{8458937A-3A6E-DD47-A1D2-21D5E3C20F50}" destId="{78F21840-FA80-B54E-9188-87164D918F75}" srcOrd="3" destOrd="0" presId="urn:microsoft.com/office/officeart/2005/8/layout/StepDownProcess"/>
    <dgm:cxn modelId="{A73AF4EB-0F62-C14C-B6CE-BA271D89EF1D}" type="presParOf" srcId="{8458937A-3A6E-DD47-A1D2-21D5E3C20F50}" destId="{09B31EAA-B44D-384B-B1A2-F9EE7B9A7A06}" srcOrd="4" destOrd="0" presId="urn:microsoft.com/office/officeart/2005/8/layout/StepDownProcess"/>
    <dgm:cxn modelId="{39AABAA7-05CD-5A43-8676-6F4E3A2F4153}" type="presParOf" srcId="{09B31EAA-B44D-384B-B1A2-F9EE7B9A7A06}" destId="{9D461631-0779-3442-AA41-DC9EB4D97A72}" srcOrd="0" destOrd="0" presId="urn:microsoft.com/office/officeart/2005/8/layout/StepDownProcess"/>
    <dgm:cxn modelId="{BC75F6E8-0239-3E47-9F22-A65B59440114}" type="presParOf" srcId="{09B31EAA-B44D-384B-B1A2-F9EE7B9A7A06}" destId="{0A48D867-E2E8-594D-BFEB-0D2F5E09C316}" srcOrd="1" destOrd="0" presId="urn:microsoft.com/office/officeart/2005/8/layout/StepDownProcess"/>
    <dgm:cxn modelId="{F8797FE7-A3C7-7F4E-A448-C26C682CA8E9}" type="presParOf" srcId="{09B31EAA-B44D-384B-B1A2-F9EE7B9A7A06}" destId="{EF0A04FA-D09C-A84B-815C-9361BE920D3F}" srcOrd="2" destOrd="0" presId="urn:microsoft.com/office/officeart/2005/8/layout/StepDownProcess"/>
    <dgm:cxn modelId="{6D3187EA-6C47-6F4B-A2EF-8D9A377D2BD1}" type="presParOf" srcId="{8458937A-3A6E-DD47-A1D2-21D5E3C20F50}" destId="{6669AAEF-78A3-524A-A6D1-3644D8EA3AF8}" srcOrd="5" destOrd="0" presId="urn:microsoft.com/office/officeart/2005/8/layout/StepDownProcess"/>
    <dgm:cxn modelId="{9127EA29-9B62-0146-8753-B6E1CB2EB940}" type="presParOf" srcId="{8458937A-3A6E-DD47-A1D2-21D5E3C20F50}" destId="{7A0021CA-2C47-2E48-82F4-727888608C70}" srcOrd="6" destOrd="0" presId="urn:microsoft.com/office/officeart/2005/8/layout/StepDownProcess"/>
    <dgm:cxn modelId="{083A55EF-8D3F-6243-8A0D-94A198BF9CAA}" type="presParOf" srcId="{7A0021CA-2C47-2E48-82F4-727888608C70}" destId="{0A7CDAB5-1B58-F04E-B790-CAB4B1F82DC0}" srcOrd="0" destOrd="0" presId="urn:microsoft.com/office/officeart/2005/8/layout/StepDownProcess"/>
    <dgm:cxn modelId="{39DD366D-6451-084D-B4AB-713021C9E0A1}" type="presParOf" srcId="{7A0021CA-2C47-2E48-82F4-727888608C70}" destId="{1A18E21E-4BB8-F848-8CD1-232B78529FA0}"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4B38BE-5BA1-1C42-8C30-8A69D268099E}" type="doc">
      <dgm:prSet loTypeId="urn:microsoft.com/office/officeart/2005/8/layout/StepDownProcess" loCatId="" qsTypeId="urn:microsoft.com/office/officeart/2005/8/quickstyle/simple1" qsCatId="simple" csTypeId="urn:microsoft.com/office/officeart/2005/8/colors/colorful2" csCatId="colorful" phldr="1"/>
      <dgm:spPr/>
      <dgm:t>
        <a:bodyPr/>
        <a:lstStyle/>
        <a:p>
          <a:endParaRPr lang="en-US"/>
        </a:p>
      </dgm:t>
    </dgm:pt>
    <dgm:pt modelId="{4A5065CA-27D4-4F4B-94E0-5D70C801AE3C}">
      <dgm:prSet phldrT="[Text]"/>
      <dgm:spPr/>
      <dgm:t>
        <a:bodyPr/>
        <a:lstStyle/>
        <a:p>
          <a:pPr rtl="0"/>
          <a:r>
            <a:rPr lang="en-US" dirty="0"/>
            <a:t>Needs Assessment</a:t>
          </a:r>
        </a:p>
      </dgm:t>
    </dgm:pt>
    <dgm:pt modelId="{EA668E7B-4FF5-0A42-A862-CDD65F7C3316}" type="parTrans" cxnId="{B67767C0-05A6-E043-91FE-99479C55B348}">
      <dgm:prSet/>
      <dgm:spPr/>
      <dgm:t>
        <a:bodyPr/>
        <a:lstStyle/>
        <a:p>
          <a:endParaRPr lang="en-US"/>
        </a:p>
      </dgm:t>
    </dgm:pt>
    <dgm:pt modelId="{1F439DCB-177A-E741-A16F-AB23C9F48C86}" type="sibTrans" cxnId="{B67767C0-05A6-E043-91FE-99479C55B348}">
      <dgm:prSet/>
      <dgm:spPr/>
      <dgm:t>
        <a:bodyPr/>
        <a:lstStyle/>
        <a:p>
          <a:endParaRPr lang="en-US"/>
        </a:p>
      </dgm:t>
    </dgm:pt>
    <dgm:pt modelId="{508D853F-0D2D-7F44-A13F-9F9FE146D8CF}">
      <dgm:prSet phldrT="[Text]" custT="1"/>
      <dgm:spPr/>
      <dgm:t>
        <a:bodyPr/>
        <a:lstStyle/>
        <a:p>
          <a:pPr rtl="0"/>
          <a:r>
            <a:rPr lang="en-US" sz="1200" dirty="0"/>
            <a:t>Semi-structured qualitative interviews</a:t>
          </a:r>
        </a:p>
      </dgm:t>
    </dgm:pt>
    <dgm:pt modelId="{CB848068-F307-BA42-BD14-1A0C334886B8}" type="parTrans" cxnId="{BDC2233A-3A7F-9942-B3F0-7554FAA71A45}">
      <dgm:prSet/>
      <dgm:spPr/>
      <dgm:t>
        <a:bodyPr/>
        <a:lstStyle/>
        <a:p>
          <a:endParaRPr lang="en-US"/>
        </a:p>
      </dgm:t>
    </dgm:pt>
    <dgm:pt modelId="{FDA0C7BF-B243-8746-9FE9-5516744D8C74}" type="sibTrans" cxnId="{BDC2233A-3A7F-9942-B3F0-7554FAA71A45}">
      <dgm:prSet/>
      <dgm:spPr/>
      <dgm:t>
        <a:bodyPr/>
        <a:lstStyle/>
        <a:p>
          <a:endParaRPr lang="en-US"/>
        </a:p>
      </dgm:t>
    </dgm:pt>
    <dgm:pt modelId="{DDCD0402-B0A2-0842-B4FB-7D6BD1FCC46F}">
      <dgm:prSet phldrT="[Text]"/>
      <dgm:spPr/>
      <dgm:t>
        <a:bodyPr/>
        <a:lstStyle/>
        <a:p>
          <a:pPr rtl="0"/>
          <a:r>
            <a:rPr lang="en-US" dirty="0"/>
            <a:t>Penny Design</a:t>
          </a:r>
        </a:p>
      </dgm:t>
    </dgm:pt>
    <dgm:pt modelId="{A741F771-2CBD-8E4A-92F0-42DE6F8B68C1}" type="parTrans" cxnId="{8C8A1D4E-D3B2-1349-A250-B5895C138FEE}">
      <dgm:prSet/>
      <dgm:spPr/>
      <dgm:t>
        <a:bodyPr/>
        <a:lstStyle/>
        <a:p>
          <a:endParaRPr lang="en-US"/>
        </a:p>
      </dgm:t>
    </dgm:pt>
    <dgm:pt modelId="{29C58964-C3AB-BE4C-A548-7C34F265F46B}" type="sibTrans" cxnId="{8C8A1D4E-D3B2-1349-A250-B5895C138FEE}">
      <dgm:prSet/>
      <dgm:spPr/>
      <dgm:t>
        <a:bodyPr/>
        <a:lstStyle/>
        <a:p>
          <a:endParaRPr lang="en-US"/>
        </a:p>
      </dgm:t>
    </dgm:pt>
    <dgm:pt modelId="{C67EE03A-F8A8-6140-8FE6-B2E666E32BAE}">
      <dgm:prSet phldrT="[Text]" custT="1"/>
      <dgm:spPr/>
      <dgm:t>
        <a:bodyPr/>
        <a:lstStyle/>
        <a:p>
          <a:pPr rtl="0"/>
          <a:r>
            <a:rPr lang="en-US" sz="1200" dirty="0"/>
            <a:t>Engage stakeholders</a:t>
          </a:r>
        </a:p>
      </dgm:t>
    </dgm:pt>
    <dgm:pt modelId="{83D2D951-F773-2B4B-BAFC-5ACF14E95A0F}" type="parTrans" cxnId="{D4E11C8B-73BC-804C-9859-B14F69FE8D94}">
      <dgm:prSet/>
      <dgm:spPr/>
      <dgm:t>
        <a:bodyPr/>
        <a:lstStyle/>
        <a:p>
          <a:endParaRPr lang="en-US"/>
        </a:p>
      </dgm:t>
    </dgm:pt>
    <dgm:pt modelId="{283A6928-8100-9D4C-B4B8-4B2AE47D0AB7}" type="sibTrans" cxnId="{D4E11C8B-73BC-804C-9859-B14F69FE8D94}">
      <dgm:prSet/>
      <dgm:spPr/>
      <dgm:t>
        <a:bodyPr/>
        <a:lstStyle/>
        <a:p>
          <a:endParaRPr lang="en-US"/>
        </a:p>
      </dgm:t>
    </dgm:pt>
    <dgm:pt modelId="{B5E6A152-5A13-784B-9CBF-5F59CA741D97}">
      <dgm:prSet phldrT="[Text]"/>
      <dgm:spPr/>
      <dgm:t>
        <a:bodyPr/>
        <a:lstStyle/>
        <a:p>
          <a:pPr rtl="0"/>
          <a:r>
            <a:rPr lang="en-US" dirty="0"/>
            <a:t>Penny Testing</a:t>
          </a:r>
        </a:p>
      </dgm:t>
    </dgm:pt>
    <dgm:pt modelId="{6ADF05A6-1BCC-924A-A31D-5F21D05FE654}" type="parTrans" cxnId="{EE753EAF-373E-674E-95C3-81FDCF1AE3B7}">
      <dgm:prSet/>
      <dgm:spPr/>
      <dgm:t>
        <a:bodyPr/>
        <a:lstStyle/>
        <a:p>
          <a:endParaRPr lang="en-US"/>
        </a:p>
      </dgm:t>
    </dgm:pt>
    <dgm:pt modelId="{4E922ED2-F11C-6245-973F-97868DBEE34C}" type="sibTrans" cxnId="{EE753EAF-373E-674E-95C3-81FDCF1AE3B7}">
      <dgm:prSet/>
      <dgm:spPr/>
      <dgm:t>
        <a:bodyPr/>
        <a:lstStyle/>
        <a:p>
          <a:endParaRPr lang="en-US"/>
        </a:p>
      </dgm:t>
    </dgm:pt>
    <dgm:pt modelId="{B41247BA-A54A-D54D-981D-FE284F2E3CE1}">
      <dgm:prSet phldrT="[Text]" custT="1"/>
      <dgm:spPr/>
      <dgm:t>
        <a:bodyPr/>
        <a:lstStyle/>
        <a:p>
          <a:pPr rtl="0"/>
          <a:r>
            <a:rPr lang="en-US" sz="1200" dirty="0"/>
            <a:t>Create content</a:t>
          </a:r>
        </a:p>
      </dgm:t>
    </dgm:pt>
    <dgm:pt modelId="{010BDBAC-4427-CF48-A1ED-2315E488313A}" type="parTrans" cxnId="{74BCE610-2B9B-DF4E-8057-16A3925CE071}">
      <dgm:prSet/>
      <dgm:spPr/>
      <dgm:t>
        <a:bodyPr/>
        <a:lstStyle/>
        <a:p>
          <a:endParaRPr lang="en-US"/>
        </a:p>
      </dgm:t>
    </dgm:pt>
    <dgm:pt modelId="{3C2560BF-CFA8-F74C-A93C-53341D28443E}" type="sibTrans" cxnId="{74BCE610-2B9B-DF4E-8057-16A3925CE071}">
      <dgm:prSet/>
      <dgm:spPr/>
      <dgm:t>
        <a:bodyPr/>
        <a:lstStyle/>
        <a:p>
          <a:endParaRPr lang="en-US"/>
        </a:p>
      </dgm:t>
    </dgm:pt>
    <dgm:pt modelId="{9BB30976-22EF-4249-8E2D-6A882FB41955}">
      <dgm:prSet/>
      <dgm:spPr/>
      <dgm:t>
        <a:bodyPr/>
        <a:lstStyle/>
        <a:p>
          <a:pPr rtl="0"/>
          <a:r>
            <a:rPr lang="en-US" dirty="0"/>
            <a:t>Pilot</a:t>
          </a:r>
        </a:p>
      </dgm:t>
    </dgm:pt>
    <dgm:pt modelId="{4050A8CE-124D-4F4A-BD9E-9E0331F8B39E}" type="sibTrans" cxnId="{82DEAA59-5390-D647-AB2B-CE346C8A9F4E}">
      <dgm:prSet/>
      <dgm:spPr/>
      <dgm:t>
        <a:bodyPr/>
        <a:lstStyle/>
        <a:p>
          <a:endParaRPr lang="en-US"/>
        </a:p>
      </dgm:t>
    </dgm:pt>
    <dgm:pt modelId="{1E4FA81B-E856-FA44-95DF-7FB092E8CC26}" type="parTrans" cxnId="{82DEAA59-5390-D647-AB2B-CE346C8A9F4E}">
      <dgm:prSet/>
      <dgm:spPr/>
      <dgm:t>
        <a:bodyPr/>
        <a:lstStyle/>
        <a:p>
          <a:endParaRPr lang="en-US"/>
        </a:p>
      </dgm:t>
    </dgm:pt>
    <dgm:pt modelId="{C454D6E4-ADF9-C644-93FA-04C6727BAEC4}">
      <dgm:prSet phldrT="[Text]" custT="1"/>
      <dgm:spPr/>
      <dgm:t>
        <a:bodyPr/>
        <a:lstStyle/>
        <a:p>
          <a:pPr rtl="0"/>
          <a:r>
            <a:rPr lang="en-US" sz="1200" dirty="0"/>
            <a:t>Analyze Data</a:t>
          </a:r>
        </a:p>
      </dgm:t>
    </dgm:pt>
    <dgm:pt modelId="{783919DB-835B-D04E-B3A9-EFB83F969BFF}" type="parTrans" cxnId="{0AFB9DCB-D2B8-934E-8833-D865949BD57A}">
      <dgm:prSet/>
      <dgm:spPr/>
      <dgm:t>
        <a:bodyPr/>
        <a:lstStyle/>
        <a:p>
          <a:endParaRPr lang="en-US"/>
        </a:p>
      </dgm:t>
    </dgm:pt>
    <dgm:pt modelId="{92A162B0-4A76-7542-9093-D53A1087E487}" type="sibTrans" cxnId="{0AFB9DCB-D2B8-934E-8833-D865949BD57A}">
      <dgm:prSet/>
      <dgm:spPr/>
      <dgm:t>
        <a:bodyPr/>
        <a:lstStyle/>
        <a:p>
          <a:endParaRPr lang="en-US"/>
        </a:p>
      </dgm:t>
    </dgm:pt>
    <dgm:pt modelId="{9B756D69-E347-B34E-A168-9E1D224F8978}">
      <dgm:prSet custT="1"/>
      <dgm:spPr/>
      <dgm:t>
        <a:bodyPr/>
        <a:lstStyle/>
        <a:p>
          <a:pPr rtl="0"/>
          <a:r>
            <a:rPr lang="en-US" sz="1200" dirty="0"/>
            <a:t>Convenience sample of 10 birth parents</a:t>
          </a:r>
        </a:p>
      </dgm:t>
    </dgm:pt>
    <dgm:pt modelId="{1E53CF1A-65D3-2E40-9FFB-D0449345FA76}" type="parTrans" cxnId="{30FA7328-E1AD-2B40-B3C3-B44ADBF84713}">
      <dgm:prSet/>
      <dgm:spPr/>
      <dgm:t>
        <a:bodyPr/>
        <a:lstStyle/>
        <a:p>
          <a:endParaRPr lang="en-US"/>
        </a:p>
      </dgm:t>
    </dgm:pt>
    <dgm:pt modelId="{15CFB715-3619-844B-9E4A-0186C2688E10}" type="sibTrans" cxnId="{30FA7328-E1AD-2B40-B3C3-B44ADBF84713}">
      <dgm:prSet/>
      <dgm:spPr/>
      <dgm:t>
        <a:bodyPr/>
        <a:lstStyle/>
        <a:p>
          <a:endParaRPr lang="en-US"/>
        </a:p>
      </dgm:t>
    </dgm:pt>
    <dgm:pt modelId="{DB3EFF5C-7C67-CD42-AD8B-D6B85A14D22D}">
      <dgm:prSet phldrT="[Text]" custT="1"/>
      <dgm:spPr/>
      <dgm:t>
        <a:bodyPr/>
        <a:lstStyle/>
        <a:p>
          <a:pPr rtl="0"/>
          <a:r>
            <a:rPr lang="en-US" sz="1200" dirty="0"/>
            <a:t>Identify multidisciplinary champions</a:t>
          </a:r>
        </a:p>
      </dgm:t>
    </dgm:pt>
    <dgm:pt modelId="{78D48EA1-64ED-B04A-9BDF-CF6CEE2B343E}" type="parTrans" cxnId="{0845AA11-22FD-484E-B843-4D7E8973CFB5}">
      <dgm:prSet/>
      <dgm:spPr/>
      <dgm:t>
        <a:bodyPr/>
        <a:lstStyle/>
        <a:p>
          <a:endParaRPr lang="en-US"/>
        </a:p>
      </dgm:t>
    </dgm:pt>
    <dgm:pt modelId="{6CFC62B5-0FF3-F440-B6C3-2B013729A655}" type="sibTrans" cxnId="{0845AA11-22FD-484E-B843-4D7E8973CFB5}">
      <dgm:prSet/>
      <dgm:spPr/>
      <dgm:t>
        <a:bodyPr/>
        <a:lstStyle/>
        <a:p>
          <a:endParaRPr lang="en-US"/>
        </a:p>
      </dgm:t>
    </dgm:pt>
    <dgm:pt modelId="{65AB2D06-BD0F-9E4D-9DF0-CA96241A6E6B}">
      <dgm:prSet phldrT="[Text]" custT="1"/>
      <dgm:spPr/>
      <dgm:t>
        <a:bodyPr/>
        <a:lstStyle/>
        <a:p>
          <a:pPr rtl="0"/>
          <a:r>
            <a:rPr lang="en-US" sz="1200" dirty="0"/>
            <a:t>Internal testing</a:t>
          </a:r>
        </a:p>
      </dgm:t>
    </dgm:pt>
    <dgm:pt modelId="{B7156554-0479-5546-9AF7-CA0783A4A1BC}" type="parTrans" cxnId="{0584D9A1-F81F-B545-88FE-AC3A11665448}">
      <dgm:prSet/>
      <dgm:spPr/>
      <dgm:t>
        <a:bodyPr/>
        <a:lstStyle/>
        <a:p>
          <a:endParaRPr lang="en-US"/>
        </a:p>
      </dgm:t>
    </dgm:pt>
    <dgm:pt modelId="{94DC52FB-1032-D541-9A0B-397F00D6F761}" type="sibTrans" cxnId="{0584D9A1-F81F-B545-88FE-AC3A11665448}">
      <dgm:prSet/>
      <dgm:spPr/>
      <dgm:t>
        <a:bodyPr/>
        <a:lstStyle/>
        <a:p>
          <a:endParaRPr lang="en-US"/>
        </a:p>
      </dgm:t>
    </dgm:pt>
    <dgm:pt modelId="{0CBAE2F5-E252-E24B-8DF3-A9F3819A8A16}">
      <dgm:prSet phldrT="[Text]" custT="1"/>
      <dgm:spPr/>
      <dgm:t>
        <a:bodyPr/>
        <a:lstStyle/>
        <a:p>
          <a:pPr rtl="0"/>
          <a:r>
            <a:rPr lang="en-US" sz="1200" dirty="0" err="1"/>
            <a:t>MTurk</a:t>
          </a:r>
          <a:r>
            <a:rPr lang="en-US" sz="1200" dirty="0"/>
            <a:t> Testing</a:t>
          </a:r>
        </a:p>
      </dgm:t>
    </dgm:pt>
    <dgm:pt modelId="{3EC30FB4-7A9F-A344-8A47-E657A8B3588B}" type="parTrans" cxnId="{17B54817-82CC-754B-AB99-3E59FA68EA83}">
      <dgm:prSet/>
      <dgm:spPr/>
      <dgm:t>
        <a:bodyPr/>
        <a:lstStyle/>
        <a:p>
          <a:endParaRPr lang="en-US"/>
        </a:p>
      </dgm:t>
    </dgm:pt>
    <dgm:pt modelId="{F5FFEA56-9DF4-3440-82AC-AB8A02DDEDB4}" type="sibTrans" cxnId="{17B54817-82CC-754B-AB99-3E59FA68EA83}">
      <dgm:prSet/>
      <dgm:spPr/>
      <dgm:t>
        <a:bodyPr/>
        <a:lstStyle/>
        <a:p>
          <a:endParaRPr lang="en-US"/>
        </a:p>
      </dgm:t>
    </dgm:pt>
    <dgm:pt modelId="{6A87C2B4-466C-6B44-87DC-1046C701BE70}">
      <dgm:prSet custT="1"/>
      <dgm:spPr/>
      <dgm:t>
        <a:bodyPr/>
        <a:lstStyle/>
        <a:p>
          <a:pPr rtl="0"/>
          <a:r>
            <a:rPr lang="en-US" sz="1200" dirty="0"/>
            <a:t>Measure NPS</a:t>
          </a:r>
        </a:p>
      </dgm:t>
    </dgm:pt>
    <dgm:pt modelId="{50358431-411D-794B-9EFA-7B3E27725ED7}" type="parTrans" cxnId="{5ECE9B8B-246A-0343-83F2-D22D31718305}">
      <dgm:prSet/>
      <dgm:spPr/>
      <dgm:t>
        <a:bodyPr/>
        <a:lstStyle/>
        <a:p>
          <a:endParaRPr lang="en-US"/>
        </a:p>
      </dgm:t>
    </dgm:pt>
    <dgm:pt modelId="{73E43224-D722-EF4E-9EB9-09680818A95A}" type="sibTrans" cxnId="{5ECE9B8B-246A-0343-83F2-D22D31718305}">
      <dgm:prSet/>
      <dgm:spPr/>
      <dgm:t>
        <a:bodyPr/>
        <a:lstStyle/>
        <a:p>
          <a:endParaRPr lang="en-US"/>
        </a:p>
      </dgm:t>
    </dgm:pt>
    <dgm:pt modelId="{8458937A-3A6E-DD47-A1D2-21D5E3C20F50}" type="pres">
      <dgm:prSet presAssocID="{8E4B38BE-5BA1-1C42-8C30-8A69D268099E}" presName="rootnode" presStyleCnt="0">
        <dgm:presLayoutVars>
          <dgm:chMax/>
          <dgm:chPref/>
          <dgm:dir/>
          <dgm:animLvl val="lvl"/>
        </dgm:presLayoutVars>
      </dgm:prSet>
      <dgm:spPr/>
    </dgm:pt>
    <dgm:pt modelId="{C0448562-4FD7-BD40-8E41-7631D0401940}" type="pres">
      <dgm:prSet presAssocID="{4A5065CA-27D4-4F4B-94E0-5D70C801AE3C}" presName="composite" presStyleCnt="0"/>
      <dgm:spPr/>
    </dgm:pt>
    <dgm:pt modelId="{2BA9AEDF-02E6-F54F-B8C9-CAD10CD4B64D}" type="pres">
      <dgm:prSet presAssocID="{4A5065CA-27D4-4F4B-94E0-5D70C801AE3C}" presName="bentUpArrow1" presStyleLbl="alignImgPlace1" presStyleIdx="0" presStyleCnt="3"/>
      <dgm:spPr/>
    </dgm:pt>
    <dgm:pt modelId="{77CE3AAC-FC18-8B45-81AF-1A7FE421ACC2}" type="pres">
      <dgm:prSet presAssocID="{4A5065CA-27D4-4F4B-94E0-5D70C801AE3C}" presName="ParentText" presStyleLbl="node1" presStyleIdx="0" presStyleCnt="4">
        <dgm:presLayoutVars>
          <dgm:chMax val="1"/>
          <dgm:chPref val="1"/>
          <dgm:bulletEnabled val="1"/>
        </dgm:presLayoutVars>
      </dgm:prSet>
      <dgm:spPr/>
    </dgm:pt>
    <dgm:pt modelId="{CFC6A5BC-E3C8-984A-9B6E-CA4EF41064A2}" type="pres">
      <dgm:prSet presAssocID="{4A5065CA-27D4-4F4B-94E0-5D70C801AE3C}" presName="ChildText" presStyleLbl="revTx" presStyleIdx="0" presStyleCnt="4">
        <dgm:presLayoutVars>
          <dgm:chMax val="0"/>
          <dgm:chPref val="0"/>
          <dgm:bulletEnabled val="1"/>
        </dgm:presLayoutVars>
      </dgm:prSet>
      <dgm:spPr/>
    </dgm:pt>
    <dgm:pt modelId="{DE5A4C25-9DD9-3E4D-A6B5-B8B1CFC78DBC}" type="pres">
      <dgm:prSet presAssocID="{1F439DCB-177A-E741-A16F-AB23C9F48C86}" presName="sibTrans" presStyleCnt="0"/>
      <dgm:spPr/>
    </dgm:pt>
    <dgm:pt modelId="{B3C05DFF-6837-0A45-937D-BBCF70C38FB0}" type="pres">
      <dgm:prSet presAssocID="{DDCD0402-B0A2-0842-B4FB-7D6BD1FCC46F}" presName="composite" presStyleCnt="0"/>
      <dgm:spPr/>
    </dgm:pt>
    <dgm:pt modelId="{640277F8-F5FE-FB4F-B5CF-D3C129858ED4}" type="pres">
      <dgm:prSet presAssocID="{DDCD0402-B0A2-0842-B4FB-7D6BD1FCC46F}" presName="bentUpArrow1" presStyleLbl="alignImgPlace1" presStyleIdx="1" presStyleCnt="3"/>
      <dgm:spPr/>
    </dgm:pt>
    <dgm:pt modelId="{C316086C-C519-A045-A9DC-D8325DF699F7}" type="pres">
      <dgm:prSet presAssocID="{DDCD0402-B0A2-0842-B4FB-7D6BD1FCC46F}" presName="ParentText" presStyleLbl="node1" presStyleIdx="1" presStyleCnt="4">
        <dgm:presLayoutVars>
          <dgm:chMax val="1"/>
          <dgm:chPref val="1"/>
          <dgm:bulletEnabled val="1"/>
        </dgm:presLayoutVars>
      </dgm:prSet>
      <dgm:spPr/>
    </dgm:pt>
    <dgm:pt modelId="{3CC380CD-C684-A54C-AC0F-039E28CBB1E3}" type="pres">
      <dgm:prSet presAssocID="{DDCD0402-B0A2-0842-B4FB-7D6BD1FCC46F}" presName="ChildText" presStyleLbl="revTx" presStyleIdx="1" presStyleCnt="4">
        <dgm:presLayoutVars>
          <dgm:chMax val="0"/>
          <dgm:chPref val="0"/>
          <dgm:bulletEnabled val="1"/>
        </dgm:presLayoutVars>
      </dgm:prSet>
      <dgm:spPr/>
    </dgm:pt>
    <dgm:pt modelId="{78F21840-FA80-B54E-9188-87164D918F75}" type="pres">
      <dgm:prSet presAssocID="{29C58964-C3AB-BE4C-A548-7C34F265F46B}" presName="sibTrans" presStyleCnt="0"/>
      <dgm:spPr/>
    </dgm:pt>
    <dgm:pt modelId="{09B31EAA-B44D-384B-B1A2-F9EE7B9A7A06}" type="pres">
      <dgm:prSet presAssocID="{B5E6A152-5A13-784B-9CBF-5F59CA741D97}" presName="composite" presStyleCnt="0"/>
      <dgm:spPr/>
    </dgm:pt>
    <dgm:pt modelId="{9D461631-0779-3442-AA41-DC9EB4D97A72}" type="pres">
      <dgm:prSet presAssocID="{B5E6A152-5A13-784B-9CBF-5F59CA741D97}" presName="bentUpArrow1" presStyleLbl="alignImgPlace1" presStyleIdx="2" presStyleCnt="3"/>
      <dgm:spPr/>
    </dgm:pt>
    <dgm:pt modelId="{0A48D867-E2E8-594D-BFEB-0D2F5E09C316}" type="pres">
      <dgm:prSet presAssocID="{B5E6A152-5A13-784B-9CBF-5F59CA741D97}" presName="ParentText" presStyleLbl="node1" presStyleIdx="2" presStyleCnt="4">
        <dgm:presLayoutVars>
          <dgm:chMax val="1"/>
          <dgm:chPref val="1"/>
          <dgm:bulletEnabled val="1"/>
        </dgm:presLayoutVars>
      </dgm:prSet>
      <dgm:spPr/>
    </dgm:pt>
    <dgm:pt modelId="{EF0A04FA-D09C-A84B-815C-9361BE920D3F}" type="pres">
      <dgm:prSet presAssocID="{B5E6A152-5A13-784B-9CBF-5F59CA741D97}" presName="ChildText" presStyleLbl="revTx" presStyleIdx="2" presStyleCnt="4">
        <dgm:presLayoutVars>
          <dgm:chMax val="0"/>
          <dgm:chPref val="0"/>
          <dgm:bulletEnabled val="1"/>
        </dgm:presLayoutVars>
      </dgm:prSet>
      <dgm:spPr/>
    </dgm:pt>
    <dgm:pt modelId="{6669AAEF-78A3-524A-A6D1-3644D8EA3AF8}" type="pres">
      <dgm:prSet presAssocID="{4E922ED2-F11C-6245-973F-97868DBEE34C}" presName="sibTrans" presStyleCnt="0"/>
      <dgm:spPr/>
    </dgm:pt>
    <dgm:pt modelId="{7A0021CA-2C47-2E48-82F4-727888608C70}" type="pres">
      <dgm:prSet presAssocID="{9BB30976-22EF-4249-8E2D-6A882FB41955}" presName="composite" presStyleCnt="0"/>
      <dgm:spPr/>
    </dgm:pt>
    <dgm:pt modelId="{0A7CDAB5-1B58-F04E-B790-CAB4B1F82DC0}" type="pres">
      <dgm:prSet presAssocID="{9BB30976-22EF-4249-8E2D-6A882FB41955}" presName="ParentText" presStyleLbl="node1" presStyleIdx="3" presStyleCnt="4">
        <dgm:presLayoutVars>
          <dgm:chMax val="1"/>
          <dgm:chPref val="1"/>
          <dgm:bulletEnabled val="1"/>
        </dgm:presLayoutVars>
      </dgm:prSet>
      <dgm:spPr/>
    </dgm:pt>
    <dgm:pt modelId="{1A18E21E-4BB8-F848-8CD1-232B78529FA0}" type="pres">
      <dgm:prSet presAssocID="{9BB30976-22EF-4249-8E2D-6A882FB41955}" presName="FinalChildText" presStyleLbl="revTx" presStyleIdx="3" presStyleCnt="4">
        <dgm:presLayoutVars>
          <dgm:chMax val="0"/>
          <dgm:chPref val="0"/>
          <dgm:bulletEnabled val="1"/>
        </dgm:presLayoutVars>
      </dgm:prSet>
      <dgm:spPr/>
    </dgm:pt>
  </dgm:ptLst>
  <dgm:cxnLst>
    <dgm:cxn modelId="{F5AB5201-2550-9B41-920E-6299CB097B47}" type="presOf" srcId="{9B756D69-E347-B34E-A168-9E1D224F8978}" destId="{1A18E21E-4BB8-F848-8CD1-232B78529FA0}" srcOrd="0" destOrd="0" presId="urn:microsoft.com/office/officeart/2005/8/layout/StepDownProcess"/>
    <dgm:cxn modelId="{74BCE610-2B9B-DF4E-8057-16A3925CE071}" srcId="{DDCD0402-B0A2-0842-B4FB-7D6BD1FCC46F}" destId="{B41247BA-A54A-D54D-981D-FE284F2E3CE1}" srcOrd="2" destOrd="0" parTransId="{010BDBAC-4427-CF48-A1ED-2315E488313A}" sibTransId="{3C2560BF-CFA8-F74C-A93C-53341D28443E}"/>
    <dgm:cxn modelId="{0845AA11-22FD-484E-B843-4D7E8973CFB5}" srcId="{DDCD0402-B0A2-0842-B4FB-7D6BD1FCC46F}" destId="{DB3EFF5C-7C67-CD42-AD8B-D6B85A14D22D}" srcOrd="1" destOrd="0" parTransId="{78D48EA1-64ED-B04A-9BDF-CF6CEE2B343E}" sibTransId="{6CFC62B5-0FF3-F440-B6C3-2B013729A655}"/>
    <dgm:cxn modelId="{17B54817-82CC-754B-AB99-3E59FA68EA83}" srcId="{B5E6A152-5A13-784B-9CBF-5F59CA741D97}" destId="{0CBAE2F5-E252-E24B-8DF3-A9F3819A8A16}" srcOrd="1" destOrd="0" parTransId="{3EC30FB4-7A9F-A344-8A47-E657A8B3588B}" sibTransId="{F5FFEA56-9DF4-3440-82AC-AB8A02DDEDB4}"/>
    <dgm:cxn modelId="{30FA7328-E1AD-2B40-B3C3-B44ADBF84713}" srcId="{9BB30976-22EF-4249-8E2D-6A882FB41955}" destId="{9B756D69-E347-B34E-A168-9E1D224F8978}" srcOrd="0" destOrd="0" parTransId="{1E53CF1A-65D3-2E40-9FFB-D0449345FA76}" sibTransId="{15CFB715-3619-844B-9E4A-0186C2688E10}"/>
    <dgm:cxn modelId="{EAF29C2A-3014-FE4E-BB28-9B051E063DD2}" type="presOf" srcId="{C454D6E4-ADF9-C644-93FA-04C6727BAEC4}" destId="{CFC6A5BC-E3C8-984A-9B6E-CA4EF41064A2}" srcOrd="0" destOrd="1" presId="urn:microsoft.com/office/officeart/2005/8/layout/StepDownProcess"/>
    <dgm:cxn modelId="{BDC2233A-3A7F-9942-B3F0-7554FAA71A45}" srcId="{4A5065CA-27D4-4F4B-94E0-5D70C801AE3C}" destId="{508D853F-0D2D-7F44-A13F-9F9FE146D8CF}" srcOrd="0" destOrd="0" parTransId="{CB848068-F307-BA42-BD14-1A0C334886B8}" sibTransId="{FDA0C7BF-B243-8746-9FE9-5516744D8C74}"/>
    <dgm:cxn modelId="{9412233F-B0EA-BB4A-A14F-E5EB4B8B4FA4}" type="presOf" srcId="{B41247BA-A54A-D54D-981D-FE284F2E3CE1}" destId="{3CC380CD-C684-A54C-AC0F-039E28CBB1E3}" srcOrd="0" destOrd="2" presId="urn:microsoft.com/office/officeart/2005/8/layout/StepDownProcess"/>
    <dgm:cxn modelId="{59758346-019A-DC47-9FF7-B7AF9F295FF2}" type="presOf" srcId="{9BB30976-22EF-4249-8E2D-6A882FB41955}" destId="{0A7CDAB5-1B58-F04E-B790-CAB4B1F82DC0}" srcOrd="0" destOrd="0" presId="urn:microsoft.com/office/officeart/2005/8/layout/StepDownProcess"/>
    <dgm:cxn modelId="{8C8A1D4E-D3B2-1349-A250-B5895C138FEE}" srcId="{8E4B38BE-5BA1-1C42-8C30-8A69D268099E}" destId="{DDCD0402-B0A2-0842-B4FB-7D6BD1FCC46F}" srcOrd="1" destOrd="0" parTransId="{A741F771-2CBD-8E4A-92F0-42DE6F8B68C1}" sibTransId="{29C58964-C3AB-BE4C-A548-7C34F265F46B}"/>
    <dgm:cxn modelId="{9894F750-AF07-2846-9A0C-D7DBCF7F099A}" type="presOf" srcId="{C67EE03A-F8A8-6140-8FE6-B2E666E32BAE}" destId="{3CC380CD-C684-A54C-AC0F-039E28CBB1E3}" srcOrd="0" destOrd="0" presId="urn:microsoft.com/office/officeart/2005/8/layout/StepDownProcess"/>
    <dgm:cxn modelId="{82DEAA59-5390-D647-AB2B-CE346C8A9F4E}" srcId="{8E4B38BE-5BA1-1C42-8C30-8A69D268099E}" destId="{9BB30976-22EF-4249-8E2D-6A882FB41955}" srcOrd="3" destOrd="0" parTransId="{1E4FA81B-E856-FA44-95DF-7FB092E8CC26}" sibTransId="{4050A8CE-124D-4F4A-BD9E-9E0331F8B39E}"/>
    <dgm:cxn modelId="{1BD8866B-ED3B-FB4F-9C41-A4669E452759}" type="presOf" srcId="{508D853F-0D2D-7F44-A13F-9F9FE146D8CF}" destId="{CFC6A5BC-E3C8-984A-9B6E-CA4EF41064A2}" srcOrd="0" destOrd="0" presId="urn:microsoft.com/office/officeart/2005/8/layout/StepDownProcess"/>
    <dgm:cxn modelId="{57F00F71-1F7A-7C4C-AA56-8798EB81DDBF}" type="presOf" srcId="{6A87C2B4-466C-6B44-87DC-1046C701BE70}" destId="{1A18E21E-4BB8-F848-8CD1-232B78529FA0}" srcOrd="0" destOrd="1" presId="urn:microsoft.com/office/officeart/2005/8/layout/StepDownProcess"/>
    <dgm:cxn modelId="{D4E11C8B-73BC-804C-9859-B14F69FE8D94}" srcId="{DDCD0402-B0A2-0842-B4FB-7D6BD1FCC46F}" destId="{C67EE03A-F8A8-6140-8FE6-B2E666E32BAE}" srcOrd="0" destOrd="0" parTransId="{83D2D951-F773-2B4B-BAFC-5ACF14E95A0F}" sibTransId="{283A6928-8100-9D4C-B4B8-4B2AE47D0AB7}"/>
    <dgm:cxn modelId="{5ECE9B8B-246A-0343-83F2-D22D31718305}" srcId="{9BB30976-22EF-4249-8E2D-6A882FB41955}" destId="{6A87C2B4-466C-6B44-87DC-1046C701BE70}" srcOrd="1" destOrd="0" parTransId="{50358431-411D-794B-9EFA-7B3E27725ED7}" sibTransId="{73E43224-D722-EF4E-9EB9-09680818A95A}"/>
    <dgm:cxn modelId="{0584D9A1-F81F-B545-88FE-AC3A11665448}" srcId="{B5E6A152-5A13-784B-9CBF-5F59CA741D97}" destId="{65AB2D06-BD0F-9E4D-9DF0-CA96241A6E6B}" srcOrd="0" destOrd="0" parTransId="{B7156554-0479-5546-9AF7-CA0783A4A1BC}" sibTransId="{94DC52FB-1032-D541-9A0B-397F00D6F761}"/>
    <dgm:cxn modelId="{E56FB1A4-F763-AE49-9766-908BCFA2F8BC}" type="presOf" srcId="{8E4B38BE-5BA1-1C42-8C30-8A69D268099E}" destId="{8458937A-3A6E-DD47-A1D2-21D5E3C20F50}" srcOrd="0" destOrd="0" presId="urn:microsoft.com/office/officeart/2005/8/layout/StepDownProcess"/>
    <dgm:cxn modelId="{EE753EAF-373E-674E-95C3-81FDCF1AE3B7}" srcId="{8E4B38BE-5BA1-1C42-8C30-8A69D268099E}" destId="{B5E6A152-5A13-784B-9CBF-5F59CA741D97}" srcOrd="2" destOrd="0" parTransId="{6ADF05A6-1BCC-924A-A31D-5F21D05FE654}" sibTransId="{4E922ED2-F11C-6245-973F-97868DBEE34C}"/>
    <dgm:cxn modelId="{D27187AF-9B44-5946-A497-6000CF5E8730}" type="presOf" srcId="{65AB2D06-BD0F-9E4D-9DF0-CA96241A6E6B}" destId="{EF0A04FA-D09C-A84B-815C-9361BE920D3F}" srcOrd="0" destOrd="0" presId="urn:microsoft.com/office/officeart/2005/8/layout/StepDownProcess"/>
    <dgm:cxn modelId="{F4C3CFB3-84F9-2042-87F5-50626FCCA104}" type="presOf" srcId="{DDCD0402-B0A2-0842-B4FB-7D6BD1FCC46F}" destId="{C316086C-C519-A045-A9DC-D8325DF699F7}" srcOrd="0" destOrd="0" presId="urn:microsoft.com/office/officeart/2005/8/layout/StepDownProcess"/>
    <dgm:cxn modelId="{3C3FD6BA-46C4-6C43-AAC8-4F896BCB0F0B}" type="presOf" srcId="{B5E6A152-5A13-784B-9CBF-5F59CA741D97}" destId="{0A48D867-E2E8-594D-BFEB-0D2F5E09C316}" srcOrd="0" destOrd="0" presId="urn:microsoft.com/office/officeart/2005/8/layout/StepDownProcess"/>
    <dgm:cxn modelId="{B67767C0-05A6-E043-91FE-99479C55B348}" srcId="{8E4B38BE-5BA1-1C42-8C30-8A69D268099E}" destId="{4A5065CA-27D4-4F4B-94E0-5D70C801AE3C}" srcOrd="0" destOrd="0" parTransId="{EA668E7B-4FF5-0A42-A862-CDD65F7C3316}" sibTransId="{1F439DCB-177A-E741-A16F-AB23C9F48C86}"/>
    <dgm:cxn modelId="{0AFB9DCB-D2B8-934E-8833-D865949BD57A}" srcId="{4A5065CA-27D4-4F4B-94E0-5D70C801AE3C}" destId="{C454D6E4-ADF9-C644-93FA-04C6727BAEC4}" srcOrd="1" destOrd="0" parTransId="{783919DB-835B-D04E-B3A9-EFB83F969BFF}" sibTransId="{92A162B0-4A76-7542-9093-D53A1087E487}"/>
    <dgm:cxn modelId="{2451A0D4-1349-9D4A-A975-337110C532A2}" type="presOf" srcId="{4A5065CA-27D4-4F4B-94E0-5D70C801AE3C}" destId="{77CE3AAC-FC18-8B45-81AF-1A7FE421ACC2}" srcOrd="0" destOrd="0" presId="urn:microsoft.com/office/officeart/2005/8/layout/StepDownProcess"/>
    <dgm:cxn modelId="{03CE00E9-5737-BB4B-9BB7-C7F520C26C1E}" type="presOf" srcId="{DB3EFF5C-7C67-CD42-AD8B-D6B85A14D22D}" destId="{3CC380CD-C684-A54C-AC0F-039E28CBB1E3}" srcOrd="0" destOrd="1" presId="urn:microsoft.com/office/officeart/2005/8/layout/StepDownProcess"/>
    <dgm:cxn modelId="{9AF4D1FC-55F5-9A4A-9EFA-6D8C75A7E994}" type="presOf" srcId="{0CBAE2F5-E252-E24B-8DF3-A9F3819A8A16}" destId="{EF0A04FA-D09C-A84B-815C-9361BE920D3F}" srcOrd="0" destOrd="1" presId="urn:microsoft.com/office/officeart/2005/8/layout/StepDownProcess"/>
    <dgm:cxn modelId="{27883C2E-1EB1-A747-A58A-182E8A737B4A}" type="presParOf" srcId="{8458937A-3A6E-DD47-A1D2-21D5E3C20F50}" destId="{C0448562-4FD7-BD40-8E41-7631D0401940}" srcOrd="0" destOrd="0" presId="urn:microsoft.com/office/officeart/2005/8/layout/StepDownProcess"/>
    <dgm:cxn modelId="{1E7BD603-7583-F640-892C-5F82F47FC0DC}" type="presParOf" srcId="{C0448562-4FD7-BD40-8E41-7631D0401940}" destId="{2BA9AEDF-02E6-F54F-B8C9-CAD10CD4B64D}" srcOrd="0" destOrd="0" presId="urn:microsoft.com/office/officeart/2005/8/layout/StepDownProcess"/>
    <dgm:cxn modelId="{8F4EF5CC-81A6-464C-8DA8-A85FFE57C66F}" type="presParOf" srcId="{C0448562-4FD7-BD40-8E41-7631D0401940}" destId="{77CE3AAC-FC18-8B45-81AF-1A7FE421ACC2}" srcOrd="1" destOrd="0" presId="urn:microsoft.com/office/officeart/2005/8/layout/StepDownProcess"/>
    <dgm:cxn modelId="{C68E8542-D849-5344-92B1-26650F01A53E}" type="presParOf" srcId="{C0448562-4FD7-BD40-8E41-7631D0401940}" destId="{CFC6A5BC-E3C8-984A-9B6E-CA4EF41064A2}" srcOrd="2" destOrd="0" presId="urn:microsoft.com/office/officeart/2005/8/layout/StepDownProcess"/>
    <dgm:cxn modelId="{1D4D5401-2FFE-B446-AEFF-797A41AB33D8}" type="presParOf" srcId="{8458937A-3A6E-DD47-A1D2-21D5E3C20F50}" destId="{DE5A4C25-9DD9-3E4D-A6B5-B8B1CFC78DBC}" srcOrd="1" destOrd="0" presId="urn:microsoft.com/office/officeart/2005/8/layout/StepDownProcess"/>
    <dgm:cxn modelId="{A214DA5B-C1DA-6140-AFCE-33F01C506D58}" type="presParOf" srcId="{8458937A-3A6E-DD47-A1D2-21D5E3C20F50}" destId="{B3C05DFF-6837-0A45-937D-BBCF70C38FB0}" srcOrd="2" destOrd="0" presId="urn:microsoft.com/office/officeart/2005/8/layout/StepDownProcess"/>
    <dgm:cxn modelId="{DF7A9F48-42E8-5246-BEDB-A2D8A58028DC}" type="presParOf" srcId="{B3C05DFF-6837-0A45-937D-BBCF70C38FB0}" destId="{640277F8-F5FE-FB4F-B5CF-D3C129858ED4}" srcOrd="0" destOrd="0" presId="urn:microsoft.com/office/officeart/2005/8/layout/StepDownProcess"/>
    <dgm:cxn modelId="{A7B9920F-2A56-FE44-95DD-7ECF12B0A454}" type="presParOf" srcId="{B3C05DFF-6837-0A45-937D-BBCF70C38FB0}" destId="{C316086C-C519-A045-A9DC-D8325DF699F7}" srcOrd="1" destOrd="0" presId="urn:microsoft.com/office/officeart/2005/8/layout/StepDownProcess"/>
    <dgm:cxn modelId="{42B3160B-B322-5A4F-B66A-D2E36640B380}" type="presParOf" srcId="{B3C05DFF-6837-0A45-937D-BBCF70C38FB0}" destId="{3CC380CD-C684-A54C-AC0F-039E28CBB1E3}" srcOrd="2" destOrd="0" presId="urn:microsoft.com/office/officeart/2005/8/layout/StepDownProcess"/>
    <dgm:cxn modelId="{6466D0D8-3E86-2A4C-A7DC-57FAEB7ACD3C}" type="presParOf" srcId="{8458937A-3A6E-DD47-A1D2-21D5E3C20F50}" destId="{78F21840-FA80-B54E-9188-87164D918F75}" srcOrd="3" destOrd="0" presId="urn:microsoft.com/office/officeart/2005/8/layout/StepDownProcess"/>
    <dgm:cxn modelId="{A73AF4EB-0F62-C14C-B6CE-BA271D89EF1D}" type="presParOf" srcId="{8458937A-3A6E-DD47-A1D2-21D5E3C20F50}" destId="{09B31EAA-B44D-384B-B1A2-F9EE7B9A7A06}" srcOrd="4" destOrd="0" presId="urn:microsoft.com/office/officeart/2005/8/layout/StepDownProcess"/>
    <dgm:cxn modelId="{39AABAA7-05CD-5A43-8676-6F4E3A2F4153}" type="presParOf" srcId="{09B31EAA-B44D-384B-B1A2-F9EE7B9A7A06}" destId="{9D461631-0779-3442-AA41-DC9EB4D97A72}" srcOrd="0" destOrd="0" presId="urn:microsoft.com/office/officeart/2005/8/layout/StepDownProcess"/>
    <dgm:cxn modelId="{BC75F6E8-0239-3E47-9F22-A65B59440114}" type="presParOf" srcId="{09B31EAA-B44D-384B-B1A2-F9EE7B9A7A06}" destId="{0A48D867-E2E8-594D-BFEB-0D2F5E09C316}" srcOrd="1" destOrd="0" presId="urn:microsoft.com/office/officeart/2005/8/layout/StepDownProcess"/>
    <dgm:cxn modelId="{F8797FE7-A3C7-7F4E-A448-C26C682CA8E9}" type="presParOf" srcId="{09B31EAA-B44D-384B-B1A2-F9EE7B9A7A06}" destId="{EF0A04FA-D09C-A84B-815C-9361BE920D3F}" srcOrd="2" destOrd="0" presId="urn:microsoft.com/office/officeart/2005/8/layout/StepDownProcess"/>
    <dgm:cxn modelId="{6D3187EA-6C47-6F4B-A2EF-8D9A377D2BD1}" type="presParOf" srcId="{8458937A-3A6E-DD47-A1D2-21D5E3C20F50}" destId="{6669AAEF-78A3-524A-A6D1-3644D8EA3AF8}" srcOrd="5" destOrd="0" presId="urn:microsoft.com/office/officeart/2005/8/layout/StepDownProcess"/>
    <dgm:cxn modelId="{9127EA29-9B62-0146-8753-B6E1CB2EB940}" type="presParOf" srcId="{8458937A-3A6E-DD47-A1D2-21D5E3C20F50}" destId="{7A0021CA-2C47-2E48-82F4-727888608C70}" srcOrd="6" destOrd="0" presId="urn:microsoft.com/office/officeart/2005/8/layout/StepDownProcess"/>
    <dgm:cxn modelId="{083A55EF-8D3F-6243-8A0D-94A198BF9CAA}" type="presParOf" srcId="{7A0021CA-2C47-2E48-82F4-727888608C70}" destId="{0A7CDAB5-1B58-F04E-B790-CAB4B1F82DC0}" srcOrd="0" destOrd="0" presId="urn:microsoft.com/office/officeart/2005/8/layout/StepDownProcess"/>
    <dgm:cxn modelId="{39DD366D-6451-084D-B4AB-713021C9E0A1}" type="presParOf" srcId="{7A0021CA-2C47-2E48-82F4-727888608C70}" destId="{1A18E21E-4BB8-F848-8CD1-232B78529FA0}"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78ED2F-9387-4C1E-A7B4-BF27ED945830}" type="doc">
      <dgm:prSet loTypeId="urn:microsoft.com/office/officeart/2016/7/layout/BasicLinearProcessNumbered" loCatId="process" qsTypeId="urn:microsoft.com/office/officeart/2005/8/quickstyle/simple1" qsCatId="simple" csTypeId="urn:microsoft.com/office/officeart/2005/8/colors/accent2_2" csCatId="accent2" phldr="1"/>
      <dgm:spPr/>
      <dgm:t>
        <a:bodyPr/>
        <a:lstStyle/>
        <a:p>
          <a:endParaRPr lang="en-US"/>
        </a:p>
      </dgm:t>
    </dgm:pt>
    <dgm:pt modelId="{7FBE3EE1-672F-4DED-B976-F339661A83E5}">
      <dgm:prSet/>
      <dgm:spPr/>
      <dgm:t>
        <a:bodyPr/>
        <a:lstStyle/>
        <a:p>
          <a:r>
            <a:rPr lang="en-US" baseline="0" dirty="0"/>
            <a:t>Respond to FAQs</a:t>
          </a:r>
          <a:endParaRPr lang="en-US" dirty="0"/>
        </a:p>
      </dgm:t>
    </dgm:pt>
    <dgm:pt modelId="{4F1D9893-4D21-4A0F-A813-C436A14FDD3D}" type="parTrans" cxnId="{61EF75C6-6FC2-4078-A197-1ACF39A9DFFE}">
      <dgm:prSet/>
      <dgm:spPr/>
      <dgm:t>
        <a:bodyPr/>
        <a:lstStyle/>
        <a:p>
          <a:endParaRPr lang="en-US"/>
        </a:p>
      </dgm:t>
    </dgm:pt>
    <dgm:pt modelId="{DBA67809-2BED-494E-980F-B8176CAAFAE9}" type="sibTrans" cxnId="{61EF75C6-6FC2-4078-A197-1ACF39A9DFFE}">
      <dgm:prSet phldrT="1" phldr="0"/>
      <dgm:spPr/>
      <dgm:t>
        <a:bodyPr/>
        <a:lstStyle/>
        <a:p>
          <a:r>
            <a:rPr lang="en-US"/>
            <a:t>1</a:t>
          </a:r>
        </a:p>
      </dgm:t>
    </dgm:pt>
    <dgm:pt modelId="{4F056001-4F0D-476B-A98A-437691944C10}">
      <dgm:prSet/>
      <dgm:spPr>
        <a:solidFill>
          <a:schemeClr val="accent1">
            <a:lumMod val="20000"/>
            <a:lumOff val="80000"/>
            <a:alpha val="90000"/>
          </a:schemeClr>
        </a:solidFill>
      </dgm:spPr>
      <dgm:t>
        <a:bodyPr/>
        <a:lstStyle/>
        <a:p>
          <a:r>
            <a:rPr lang="en-US" baseline="0"/>
            <a:t>Push content</a:t>
          </a:r>
          <a:endParaRPr lang="en-US"/>
        </a:p>
      </dgm:t>
    </dgm:pt>
    <dgm:pt modelId="{A8789991-5B08-49A2-B287-A6BD7C7DEDC9}" type="parTrans" cxnId="{CFE4635E-7AFD-41A8-9F2A-26688005153A}">
      <dgm:prSet/>
      <dgm:spPr/>
      <dgm:t>
        <a:bodyPr/>
        <a:lstStyle/>
        <a:p>
          <a:endParaRPr lang="en-US"/>
        </a:p>
      </dgm:t>
    </dgm:pt>
    <dgm:pt modelId="{A576ACBA-CFBD-44D7-8FCB-44604490AC85}" type="sibTrans" cxnId="{CFE4635E-7AFD-41A8-9F2A-26688005153A}">
      <dgm:prSet phldrT="2" phldr="0"/>
      <dgm:spPr/>
      <dgm:t>
        <a:bodyPr/>
        <a:lstStyle/>
        <a:p>
          <a:r>
            <a:rPr lang="en-US"/>
            <a:t>2</a:t>
          </a:r>
        </a:p>
      </dgm:t>
    </dgm:pt>
    <dgm:pt modelId="{6136C470-E3AB-4E23-942A-A19404F11E6C}">
      <dgm:prSet/>
      <dgm:spPr>
        <a:solidFill>
          <a:schemeClr val="bg2">
            <a:lumMod val="90000"/>
            <a:alpha val="90000"/>
          </a:schemeClr>
        </a:solidFill>
      </dgm:spPr>
      <dgm:t>
        <a:bodyPr/>
        <a:lstStyle/>
        <a:p>
          <a:r>
            <a:rPr lang="en-US" baseline="0" dirty="0"/>
            <a:t>Discharge “Launch Pad” program</a:t>
          </a:r>
          <a:endParaRPr lang="en-US" dirty="0"/>
        </a:p>
      </dgm:t>
    </dgm:pt>
    <dgm:pt modelId="{29A9F75D-F12D-4481-B456-3DD67B84D172}" type="parTrans" cxnId="{3362D9A2-6764-4D10-8440-1BC608F3237B}">
      <dgm:prSet/>
      <dgm:spPr/>
      <dgm:t>
        <a:bodyPr/>
        <a:lstStyle/>
        <a:p>
          <a:endParaRPr lang="en-US"/>
        </a:p>
      </dgm:t>
    </dgm:pt>
    <dgm:pt modelId="{96818E91-0987-4356-9634-552A098CF871}" type="sibTrans" cxnId="{3362D9A2-6764-4D10-8440-1BC608F3237B}">
      <dgm:prSet phldrT="3" phldr="0"/>
      <dgm:spPr/>
      <dgm:t>
        <a:bodyPr/>
        <a:lstStyle/>
        <a:p>
          <a:r>
            <a:rPr lang="en-US"/>
            <a:t>3</a:t>
          </a:r>
        </a:p>
      </dgm:t>
    </dgm:pt>
    <dgm:pt modelId="{B4E5D0E4-20A0-0B46-9275-E7694D8FA1BE}" type="pres">
      <dgm:prSet presAssocID="{AF78ED2F-9387-4C1E-A7B4-BF27ED945830}" presName="Name0" presStyleCnt="0">
        <dgm:presLayoutVars>
          <dgm:animLvl val="lvl"/>
          <dgm:resizeHandles val="exact"/>
        </dgm:presLayoutVars>
      </dgm:prSet>
      <dgm:spPr/>
    </dgm:pt>
    <dgm:pt modelId="{E7BC977F-7612-A344-8C1D-FFBB4C748272}" type="pres">
      <dgm:prSet presAssocID="{7FBE3EE1-672F-4DED-B976-F339661A83E5}" presName="compositeNode" presStyleCnt="0">
        <dgm:presLayoutVars>
          <dgm:bulletEnabled val="1"/>
        </dgm:presLayoutVars>
      </dgm:prSet>
      <dgm:spPr/>
    </dgm:pt>
    <dgm:pt modelId="{43768BA9-1C4C-0A4B-AA32-4BDFFE7E0341}" type="pres">
      <dgm:prSet presAssocID="{7FBE3EE1-672F-4DED-B976-F339661A83E5}" presName="bgRect" presStyleLbl="bgAccFollowNode1" presStyleIdx="0" presStyleCnt="3"/>
      <dgm:spPr/>
    </dgm:pt>
    <dgm:pt modelId="{BCEF9D0C-17D7-314D-8941-9B0A94046AC9}" type="pres">
      <dgm:prSet presAssocID="{DBA67809-2BED-494E-980F-B8176CAAFAE9}" presName="sibTransNodeCircle" presStyleLbl="alignNode1" presStyleIdx="0" presStyleCnt="6">
        <dgm:presLayoutVars>
          <dgm:chMax val="0"/>
          <dgm:bulletEnabled/>
        </dgm:presLayoutVars>
      </dgm:prSet>
      <dgm:spPr/>
    </dgm:pt>
    <dgm:pt modelId="{5475DD5E-850F-D545-BE97-1F22260AAC9A}" type="pres">
      <dgm:prSet presAssocID="{7FBE3EE1-672F-4DED-B976-F339661A83E5}" presName="bottomLine" presStyleLbl="alignNode1" presStyleIdx="1" presStyleCnt="6">
        <dgm:presLayoutVars/>
      </dgm:prSet>
      <dgm:spPr/>
    </dgm:pt>
    <dgm:pt modelId="{C103ECD3-0F02-9149-948A-0A94F4DBC9BF}" type="pres">
      <dgm:prSet presAssocID="{7FBE3EE1-672F-4DED-B976-F339661A83E5}" presName="nodeText" presStyleLbl="bgAccFollowNode1" presStyleIdx="0" presStyleCnt="3">
        <dgm:presLayoutVars>
          <dgm:bulletEnabled val="1"/>
        </dgm:presLayoutVars>
      </dgm:prSet>
      <dgm:spPr/>
    </dgm:pt>
    <dgm:pt modelId="{9BA8238B-9156-7B40-B484-9CA3A638C1A5}" type="pres">
      <dgm:prSet presAssocID="{DBA67809-2BED-494E-980F-B8176CAAFAE9}" presName="sibTrans" presStyleCnt="0"/>
      <dgm:spPr/>
    </dgm:pt>
    <dgm:pt modelId="{F9AE7447-325B-E048-86A6-31F3FD914819}" type="pres">
      <dgm:prSet presAssocID="{4F056001-4F0D-476B-A98A-437691944C10}" presName="compositeNode" presStyleCnt="0">
        <dgm:presLayoutVars>
          <dgm:bulletEnabled val="1"/>
        </dgm:presLayoutVars>
      </dgm:prSet>
      <dgm:spPr/>
    </dgm:pt>
    <dgm:pt modelId="{617236B5-993C-2A4D-9CA7-840B3B6463B9}" type="pres">
      <dgm:prSet presAssocID="{4F056001-4F0D-476B-A98A-437691944C10}" presName="bgRect" presStyleLbl="bgAccFollowNode1" presStyleIdx="1" presStyleCnt="3"/>
      <dgm:spPr/>
    </dgm:pt>
    <dgm:pt modelId="{73BD87E2-61CE-6546-B015-69BEB569E182}" type="pres">
      <dgm:prSet presAssocID="{A576ACBA-CFBD-44D7-8FCB-44604490AC85}" presName="sibTransNodeCircle" presStyleLbl="alignNode1" presStyleIdx="2" presStyleCnt="6">
        <dgm:presLayoutVars>
          <dgm:chMax val="0"/>
          <dgm:bulletEnabled/>
        </dgm:presLayoutVars>
      </dgm:prSet>
      <dgm:spPr/>
    </dgm:pt>
    <dgm:pt modelId="{39E38276-0D8C-C647-954F-E681E72D23F1}" type="pres">
      <dgm:prSet presAssocID="{4F056001-4F0D-476B-A98A-437691944C10}" presName="bottomLine" presStyleLbl="alignNode1" presStyleIdx="3" presStyleCnt="6">
        <dgm:presLayoutVars/>
      </dgm:prSet>
      <dgm:spPr/>
    </dgm:pt>
    <dgm:pt modelId="{83677C07-48DB-704A-935E-EFDF6845054D}" type="pres">
      <dgm:prSet presAssocID="{4F056001-4F0D-476B-A98A-437691944C10}" presName="nodeText" presStyleLbl="bgAccFollowNode1" presStyleIdx="1" presStyleCnt="3">
        <dgm:presLayoutVars>
          <dgm:bulletEnabled val="1"/>
        </dgm:presLayoutVars>
      </dgm:prSet>
      <dgm:spPr/>
    </dgm:pt>
    <dgm:pt modelId="{D4C108FB-0894-FB47-ABFB-BD40BF5C1E6B}" type="pres">
      <dgm:prSet presAssocID="{A576ACBA-CFBD-44D7-8FCB-44604490AC85}" presName="sibTrans" presStyleCnt="0"/>
      <dgm:spPr/>
    </dgm:pt>
    <dgm:pt modelId="{5652BD55-C7D7-C34B-80F4-5D53323AA876}" type="pres">
      <dgm:prSet presAssocID="{6136C470-E3AB-4E23-942A-A19404F11E6C}" presName="compositeNode" presStyleCnt="0">
        <dgm:presLayoutVars>
          <dgm:bulletEnabled val="1"/>
        </dgm:presLayoutVars>
      </dgm:prSet>
      <dgm:spPr/>
    </dgm:pt>
    <dgm:pt modelId="{E3B42CFC-CE94-5141-B268-6542618441D7}" type="pres">
      <dgm:prSet presAssocID="{6136C470-E3AB-4E23-942A-A19404F11E6C}" presName="bgRect" presStyleLbl="bgAccFollowNode1" presStyleIdx="2" presStyleCnt="3"/>
      <dgm:spPr/>
    </dgm:pt>
    <dgm:pt modelId="{E67AEFA7-4BBA-9F4A-8416-BFCBB6BC4842}" type="pres">
      <dgm:prSet presAssocID="{96818E91-0987-4356-9634-552A098CF871}" presName="sibTransNodeCircle" presStyleLbl="alignNode1" presStyleIdx="4" presStyleCnt="6">
        <dgm:presLayoutVars>
          <dgm:chMax val="0"/>
          <dgm:bulletEnabled/>
        </dgm:presLayoutVars>
      </dgm:prSet>
      <dgm:spPr/>
    </dgm:pt>
    <dgm:pt modelId="{3BF63E3A-9535-F74F-AAC6-C6163FBCD71C}" type="pres">
      <dgm:prSet presAssocID="{6136C470-E3AB-4E23-942A-A19404F11E6C}" presName="bottomLine" presStyleLbl="alignNode1" presStyleIdx="5" presStyleCnt="6">
        <dgm:presLayoutVars/>
      </dgm:prSet>
      <dgm:spPr/>
    </dgm:pt>
    <dgm:pt modelId="{85485860-90CC-F44E-95D7-46F7D6CA5F6A}" type="pres">
      <dgm:prSet presAssocID="{6136C470-E3AB-4E23-942A-A19404F11E6C}" presName="nodeText" presStyleLbl="bgAccFollowNode1" presStyleIdx="2" presStyleCnt="3">
        <dgm:presLayoutVars>
          <dgm:bulletEnabled val="1"/>
        </dgm:presLayoutVars>
      </dgm:prSet>
      <dgm:spPr/>
    </dgm:pt>
  </dgm:ptLst>
  <dgm:cxnLst>
    <dgm:cxn modelId="{5BE1DB1F-5FDE-5E4D-BAAA-81F96C9611EC}" type="presOf" srcId="{4F056001-4F0D-476B-A98A-437691944C10}" destId="{617236B5-993C-2A4D-9CA7-840B3B6463B9}" srcOrd="0" destOrd="0" presId="urn:microsoft.com/office/officeart/2016/7/layout/BasicLinearProcessNumbered"/>
    <dgm:cxn modelId="{23EBB330-5992-9049-92EE-0B75D840937D}" type="presOf" srcId="{DBA67809-2BED-494E-980F-B8176CAAFAE9}" destId="{BCEF9D0C-17D7-314D-8941-9B0A94046AC9}" srcOrd="0" destOrd="0" presId="urn:microsoft.com/office/officeart/2016/7/layout/BasicLinearProcessNumbered"/>
    <dgm:cxn modelId="{49EE845A-342F-664F-87A4-1296C35C7D0C}" type="presOf" srcId="{96818E91-0987-4356-9634-552A098CF871}" destId="{E67AEFA7-4BBA-9F4A-8416-BFCBB6BC4842}" srcOrd="0" destOrd="0" presId="urn:microsoft.com/office/officeart/2016/7/layout/BasicLinearProcessNumbered"/>
    <dgm:cxn modelId="{CFE4635E-7AFD-41A8-9F2A-26688005153A}" srcId="{AF78ED2F-9387-4C1E-A7B4-BF27ED945830}" destId="{4F056001-4F0D-476B-A98A-437691944C10}" srcOrd="1" destOrd="0" parTransId="{A8789991-5B08-49A2-B287-A6BD7C7DEDC9}" sibTransId="{A576ACBA-CFBD-44D7-8FCB-44604490AC85}"/>
    <dgm:cxn modelId="{586C0D90-39D5-E240-8E14-9ED94B91F635}" type="presOf" srcId="{4F056001-4F0D-476B-A98A-437691944C10}" destId="{83677C07-48DB-704A-935E-EFDF6845054D}" srcOrd="1" destOrd="0" presId="urn:microsoft.com/office/officeart/2016/7/layout/BasicLinearProcessNumbered"/>
    <dgm:cxn modelId="{FDCB8D91-7F57-B84F-80BE-153EC95CB947}" type="presOf" srcId="{6136C470-E3AB-4E23-942A-A19404F11E6C}" destId="{E3B42CFC-CE94-5141-B268-6542618441D7}" srcOrd="0" destOrd="0" presId="urn:microsoft.com/office/officeart/2016/7/layout/BasicLinearProcessNumbered"/>
    <dgm:cxn modelId="{3362D9A2-6764-4D10-8440-1BC608F3237B}" srcId="{AF78ED2F-9387-4C1E-A7B4-BF27ED945830}" destId="{6136C470-E3AB-4E23-942A-A19404F11E6C}" srcOrd="2" destOrd="0" parTransId="{29A9F75D-F12D-4481-B456-3DD67B84D172}" sibTransId="{96818E91-0987-4356-9634-552A098CF871}"/>
    <dgm:cxn modelId="{DE6DFAA8-BF07-8642-A24E-A783905EB65D}" type="presOf" srcId="{7FBE3EE1-672F-4DED-B976-F339661A83E5}" destId="{43768BA9-1C4C-0A4B-AA32-4BDFFE7E0341}" srcOrd="0" destOrd="0" presId="urn:microsoft.com/office/officeart/2016/7/layout/BasicLinearProcessNumbered"/>
    <dgm:cxn modelId="{18E2FBB8-34FC-3649-9E24-B98727525169}" type="presOf" srcId="{AF78ED2F-9387-4C1E-A7B4-BF27ED945830}" destId="{B4E5D0E4-20A0-0B46-9275-E7694D8FA1BE}" srcOrd="0" destOrd="0" presId="urn:microsoft.com/office/officeart/2016/7/layout/BasicLinearProcessNumbered"/>
    <dgm:cxn modelId="{9226E6BC-E03A-1746-9D2D-1B05E21E21C7}" type="presOf" srcId="{7FBE3EE1-672F-4DED-B976-F339661A83E5}" destId="{C103ECD3-0F02-9149-948A-0A94F4DBC9BF}" srcOrd="1" destOrd="0" presId="urn:microsoft.com/office/officeart/2016/7/layout/BasicLinearProcessNumbered"/>
    <dgm:cxn modelId="{2E132CBF-9CA8-7245-B6A6-AF2E69C502CF}" type="presOf" srcId="{6136C470-E3AB-4E23-942A-A19404F11E6C}" destId="{85485860-90CC-F44E-95D7-46F7D6CA5F6A}" srcOrd="1" destOrd="0" presId="urn:microsoft.com/office/officeart/2016/7/layout/BasicLinearProcessNumbered"/>
    <dgm:cxn modelId="{C8816FC5-2238-8145-BED7-552DBCE0EB4A}" type="presOf" srcId="{A576ACBA-CFBD-44D7-8FCB-44604490AC85}" destId="{73BD87E2-61CE-6546-B015-69BEB569E182}" srcOrd="0" destOrd="0" presId="urn:microsoft.com/office/officeart/2016/7/layout/BasicLinearProcessNumbered"/>
    <dgm:cxn modelId="{61EF75C6-6FC2-4078-A197-1ACF39A9DFFE}" srcId="{AF78ED2F-9387-4C1E-A7B4-BF27ED945830}" destId="{7FBE3EE1-672F-4DED-B976-F339661A83E5}" srcOrd="0" destOrd="0" parTransId="{4F1D9893-4D21-4A0F-A813-C436A14FDD3D}" sibTransId="{DBA67809-2BED-494E-980F-B8176CAAFAE9}"/>
    <dgm:cxn modelId="{16C5267D-EC74-8C41-8594-58E8D0644269}" type="presParOf" srcId="{B4E5D0E4-20A0-0B46-9275-E7694D8FA1BE}" destId="{E7BC977F-7612-A344-8C1D-FFBB4C748272}" srcOrd="0" destOrd="0" presId="urn:microsoft.com/office/officeart/2016/7/layout/BasicLinearProcessNumbered"/>
    <dgm:cxn modelId="{B5E05A3C-7E1A-7448-8990-C1E1C934DF8B}" type="presParOf" srcId="{E7BC977F-7612-A344-8C1D-FFBB4C748272}" destId="{43768BA9-1C4C-0A4B-AA32-4BDFFE7E0341}" srcOrd="0" destOrd="0" presId="urn:microsoft.com/office/officeart/2016/7/layout/BasicLinearProcessNumbered"/>
    <dgm:cxn modelId="{AD4E089D-49C7-6C4D-B22D-D2FF84FD13D9}" type="presParOf" srcId="{E7BC977F-7612-A344-8C1D-FFBB4C748272}" destId="{BCEF9D0C-17D7-314D-8941-9B0A94046AC9}" srcOrd="1" destOrd="0" presId="urn:microsoft.com/office/officeart/2016/7/layout/BasicLinearProcessNumbered"/>
    <dgm:cxn modelId="{2C89749C-5A6B-F84B-81CD-C89001A510D6}" type="presParOf" srcId="{E7BC977F-7612-A344-8C1D-FFBB4C748272}" destId="{5475DD5E-850F-D545-BE97-1F22260AAC9A}" srcOrd="2" destOrd="0" presId="urn:microsoft.com/office/officeart/2016/7/layout/BasicLinearProcessNumbered"/>
    <dgm:cxn modelId="{BC6ED821-6BFB-6345-9225-CA7198FAE186}" type="presParOf" srcId="{E7BC977F-7612-A344-8C1D-FFBB4C748272}" destId="{C103ECD3-0F02-9149-948A-0A94F4DBC9BF}" srcOrd="3" destOrd="0" presId="urn:microsoft.com/office/officeart/2016/7/layout/BasicLinearProcessNumbered"/>
    <dgm:cxn modelId="{58FF2A3F-8F00-1C4E-958C-2F890CDE632B}" type="presParOf" srcId="{B4E5D0E4-20A0-0B46-9275-E7694D8FA1BE}" destId="{9BA8238B-9156-7B40-B484-9CA3A638C1A5}" srcOrd="1" destOrd="0" presId="urn:microsoft.com/office/officeart/2016/7/layout/BasicLinearProcessNumbered"/>
    <dgm:cxn modelId="{158D28FB-7542-D047-9553-1984E936A213}" type="presParOf" srcId="{B4E5D0E4-20A0-0B46-9275-E7694D8FA1BE}" destId="{F9AE7447-325B-E048-86A6-31F3FD914819}" srcOrd="2" destOrd="0" presId="urn:microsoft.com/office/officeart/2016/7/layout/BasicLinearProcessNumbered"/>
    <dgm:cxn modelId="{5B752597-1330-EF49-BDA4-A91389150662}" type="presParOf" srcId="{F9AE7447-325B-E048-86A6-31F3FD914819}" destId="{617236B5-993C-2A4D-9CA7-840B3B6463B9}" srcOrd="0" destOrd="0" presId="urn:microsoft.com/office/officeart/2016/7/layout/BasicLinearProcessNumbered"/>
    <dgm:cxn modelId="{3848E575-212F-B845-B62D-2E784F8EC759}" type="presParOf" srcId="{F9AE7447-325B-E048-86A6-31F3FD914819}" destId="{73BD87E2-61CE-6546-B015-69BEB569E182}" srcOrd="1" destOrd="0" presId="urn:microsoft.com/office/officeart/2016/7/layout/BasicLinearProcessNumbered"/>
    <dgm:cxn modelId="{85F5B2C1-76A9-484D-9053-19048FEEABF0}" type="presParOf" srcId="{F9AE7447-325B-E048-86A6-31F3FD914819}" destId="{39E38276-0D8C-C647-954F-E681E72D23F1}" srcOrd="2" destOrd="0" presId="urn:microsoft.com/office/officeart/2016/7/layout/BasicLinearProcessNumbered"/>
    <dgm:cxn modelId="{CA1F7CE7-0483-DC4A-9D87-24B040817661}" type="presParOf" srcId="{F9AE7447-325B-E048-86A6-31F3FD914819}" destId="{83677C07-48DB-704A-935E-EFDF6845054D}" srcOrd="3" destOrd="0" presId="urn:microsoft.com/office/officeart/2016/7/layout/BasicLinearProcessNumbered"/>
    <dgm:cxn modelId="{5785086B-7816-8840-8FF5-163227AECC3D}" type="presParOf" srcId="{B4E5D0E4-20A0-0B46-9275-E7694D8FA1BE}" destId="{D4C108FB-0894-FB47-ABFB-BD40BF5C1E6B}" srcOrd="3" destOrd="0" presId="urn:microsoft.com/office/officeart/2016/7/layout/BasicLinearProcessNumbered"/>
    <dgm:cxn modelId="{A1802D34-F702-B846-B974-84733104AF3F}" type="presParOf" srcId="{B4E5D0E4-20A0-0B46-9275-E7694D8FA1BE}" destId="{5652BD55-C7D7-C34B-80F4-5D53323AA876}" srcOrd="4" destOrd="0" presId="urn:microsoft.com/office/officeart/2016/7/layout/BasicLinearProcessNumbered"/>
    <dgm:cxn modelId="{1A4A79B1-D87F-A142-B3F1-3B0BFCDAF16B}" type="presParOf" srcId="{5652BD55-C7D7-C34B-80F4-5D53323AA876}" destId="{E3B42CFC-CE94-5141-B268-6542618441D7}" srcOrd="0" destOrd="0" presId="urn:microsoft.com/office/officeart/2016/7/layout/BasicLinearProcessNumbered"/>
    <dgm:cxn modelId="{93CBAF6D-1289-644F-ADB2-CE965AA60DDD}" type="presParOf" srcId="{5652BD55-C7D7-C34B-80F4-5D53323AA876}" destId="{E67AEFA7-4BBA-9F4A-8416-BFCBB6BC4842}" srcOrd="1" destOrd="0" presId="urn:microsoft.com/office/officeart/2016/7/layout/BasicLinearProcessNumbered"/>
    <dgm:cxn modelId="{0A717960-501F-8A4A-813B-DC3FB997E269}" type="presParOf" srcId="{5652BD55-C7D7-C34B-80F4-5D53323AA876}" destId="{3BF63E3A-9535-F74F-AAC6-C6163FBCD71C}" srcOrd="2" destOrd="0" presId="urn:microsoft.com/office/officeart/2016/7/layout/BasicLinearProcessNumbered"/>
    <dgm:cxn modelId="{857B1F19-EF76-F24A-8180-B70317A085E3}" type="presParOf" srcId="{5652BD55-C7D7-C34B-80F4-5D53323AA876}" destId="{85485860-90CC-F44E-95D7-46F7D6CA5F6A}"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4B38BE-5BA1-1C42-8C30-8A69D268099E}" type="doc">
      <dgm:prSet loTypeId="urn:microsoft.com/office/officeart/2005/8/layout/StepDownProcess" loCatId="" qsTypeId="urn:microsoft.com/office/officeart/2005/8/quickstyle/simple1" qsCatId="simple" csTypeId="urn:microsoft.com/office/officeart/2005/8/colors/colorful2" csCatId="colorful" phldr="1"/>
      <dgm:spPr/>
      <dgm:t>
        <a:bodyPr/>
        <a:lstStyle/>
        <a:p>
          <a:endParaRPr lang="en-US"/>
        </a:p>
      </dgm:t>
    </dgm:pt>
    <dgm:pt modelId="{4A5065CA-27D4-4F4B-94E0-5D70C801AE3C}">
      <dgm:prSet phldrT="[Text]"/>
      <dgm:spPr/>
      <dgm:t>
        <a:bodyPr/>
        <a:lstStyle/>
        <a:p>
          <a:pPr rtl="0"/>
          <a:r>
            <a:rPr lang="en-US" dirty="0"/>
            <a:t>Needs Assessment</a:t>
          </a:r>
        </a:p>
      </dgm:t>
    </dgm:pt>
    <dgm:pt modelId="{EA668E7B-4FF5-0A42-A862-CDD65F7C3316}" type="parTrans" cxnId="{B67767C0-05A6-E043-91FE-99479C55B348}">
      <dgm:prSet/>
      <dgm:spPr/>
      <dgm:t>
        <a:bodyPr/>
        <a:lstStyle/>
        <a:p>
          <a:endParaRPr lang="en-US"/>
        </a:p>
      </dgm:t>
    </dgm:pt>
    <dgm:pt modelId="{1F439DCB-177A-E741-A16F-AB23C9F48C86}" type="sibTrans" cxnId="{B67767C0-05A6-E043-91FE-99479C55B348}">
      <dgm:prSet/>
      <dgm:spPr/>
      <dgm:t>
        <a:bodyPr/>
        <a:lstStyle/>
        <a:p>
          <a:endParaRPr lang="en-US"/>
        </a:p>
      </dgm:t>
    </dgm:pt>
    <dgm:pt modelId="{508D853F-0D2D-7F44-A13F-9F9FE146D8CF}">
      <dgm:prSet phldrT="[Text]" custT="1"/>
      <dgm:spPr/>
      <dgm:t>
        <a:bodyPr/>
        <a:lstStyle/>
        <a:p>
          <a:pPr rtl="0"/>
          <a:r>
            <a:rPr lang="en-US" sz="1200" dirty="0"/>
            <a:t>Semi-structured qualitative interviews</a:t>
          </a:r>
        </a:p>
      </dgm:t>
    </dgm:pt>
    <dgm:pt modelId="{CB848068-F307-BA42-BD14-1A0C334886B8}" type="parTrans" cxnId="{BDC2233A-3A7F-9942-B3F0-7554FAA71A45}">
      <dgm:prSet/>
      <dgm:spPr/>
      <dgm:t>
        <a:bodyPr/>
        <a:lstStyle/>
        <a:p>
          <a:endParaRPr lang="en-US"/>
        </a:p>
      </dgm:t>
    </dgm:pt>
    <dgm:pt modelId="{FDA0C7BF-B243-8746-9FE9-5516744D8C74}" type="sibTrans" cxnId="{BDC2233A-3A7F-9942-B3F0-7554FAA71A45}">
      <dgm:prSet/>
      <dgm:spPr/>
      <dgm:t>
        <a:bodyPr/>
        <a:lstStyle/>
        <a:p>
          <a:endParaRPr lang="en-US"/>
        </a:p>
      </dgm:t>
    </dgm:pt>
    <dgm:pt modelId="{DDCD0402-B0A2-0842-B4FB-7D6BD1FCC46F}">
      <dgm:prSet phldrT="[Text]"/>
      <dgm:spPr/>
      <dgm:t>
        <a:bodyPr/>
        <a:lstStyle/>
        <a:p>
          <a:pPr rtl="0"/>
          <a:r>
            <a:rPr lang="en-US" dirty="0"/>
            <a:t>Penny Design</a:t>
          </a:r>
        </a:p>
      </dgm:t>
    </dgm:pt>
    <dgm:pt modelId="{A741F771-2CBD-8E4A-92F0-42DE6F8B68C1}" type="parTrans" cxnId="{8C8A1D4E-D3B2-1349-A250-B5895C138FEE}">
      <dgm:prSet/>
      <dgm:spPr/>
      <dgm:t>
        <a:bodyPr/>
        <a:lstStyle/>
        <a:p>
          <a:endParaRPr lang="en-US"/>
        </a:p>
      </dgm:t>
    </dgm:pt>
    <dgm:pt modelId="{29C58964-C3AB-BE4C-A548-7C34F265F46B}" type="sibTrans" cxnId="{8C8A1D4E-D3B2-1349-A250-B5895C138FEE}">
      <dgm:prSet/>
      <dgm:spPr/>
      <dgm:t>
        <a:bodyPr/>
        <a:lstStyle/>
        <a:p>
          <a:endParaRPr lang="en-US"/>
        </a:p>
      </dgm:t>
    </dgm:pt>
    <dgm:pt modelId="{C67EE03A-F8A8-6140-8FE6-B2E666E32BAE}">
      <dgm:prSet phldrT="[Text]" custT="1"/>
      <dgm:spPr/>
      <dgm:t>
        <a:bodyPr/>
        <a:lstStyle/>
        <a:p>
          <a:pPr rtl="0"/>
          <a:r>
            <a:rPr lang="en-US" sz="1200" dirty="0"/>
            <a:t>Engage stakeholders</a:t>
          </a:r>
        </a:p>
      </dgm:t>
    </dgm:pt>
    <dgm:pt modelId="{83D2D951-F773-2B4B-BAFC-5ACF14E95A0F}" type="parTrans" cxnId="{D4E11C8B-73BC-804C-9859-B14F69FE8D94}">
      <dgm:prSet/>
      <dgm:spPr/>
      <dgm:t>
        <a:bodyPr/>
        <a:lstStyle/>
        <a:p>
          <a:endParaRPr lang="en-US"/>
        </a:p>
      </dgm:t>
    </dgm:pt>
    <dgm:pt modelId="{283A6928-8100-9D4C-B4B8-4B2AE47D0AB7}" type="sibTrans" cxnId="{D4E11C8B-73BC-804C-9859-B14F69FE8D94}">
      <dgm:prSet/>
      <dgm:spPr/>
      <dgm:t>
        <a:bodyPr/>
        <a:lstStyle/>
        <a:p>
          <a:endParaRPr lang="en-US"/>
        </a:p>
      </dgm:t>
    </dgm:pt>
    <dgm:pt modelId="{B5E6A152-5A13-784B-9CBF-5F59CA741D97}">
      <dgm:prSet phldrT="[Text]"/>
      <dgm:spPr/>
      <dgm:t>
        <a:bodyPr/>
        <a:lstStyle/>
        <a:p>
          <a:pPr rtl="0"/>
          <a:r>
            <a:rPr lang="en-US" dirty="0"/>
            <a:t>Penny Testing</a:t>
          </a:r>
        </a:p>
      </dgm:t>
    </dgm:pt>
    <dgm:pt modelId="{6ADF05A6-1BCC-924A-A31D-5F21D05FE654}" type="parTrans" cxnId="{EE753EAF-373E-674E-95C3-81FDCF1AE3B7}">
      <dgm:prSet/>
      <dgm:spPr/>
      <dgm:t>
        <a:bodyPr/>
        <a:lstStyle/>
        <a:p>
          <a:endParaRPr lang="en-US"/>
        </a:p>
      </dgm:t>
    </dgm:pt>
    <dgm:pt modelId="{4E922ED2-F11C-6245-973F-97868DBEE34C}" type="sibTrans" cxnId="{EE753EAF-373E-674E-95C3-81FDCF1AE3B7}">
      <dgm:prSet/>
      <dgm:spPr/>
      <dgm:t>
        <a:bodyPr/>
        <a:lstStyle/>
        <a:p>
          <a:endParaRPr lang="en-US"/>
        </a:p>
      </dgm:t>
    </dgm:pt>
    <dgm:pt modelId="{B41247BA-A54A-D54D-981D-FE284F2E3CE1}">
      <dgm:prSet phldrT="[Text]" custT="1"/>
      <dgm:spPr/>
      <dgm:t>
        <a:bodyPr/>
        <a:lstStyle/>
        <a:p>
          <a:pPr rtl="0"/>
          <a:r>
            <a:rPr lang="en-US" sz="1200" dirty="0"/>
            <a:t>Create content</a:t>
          </a:r>
        </a:p>
      </dgm:t>
    </dgm:pt>
    <dgm:pt modelId="{010BDBAC-4427-CF48-A1ED-2315E488313A}" type="parTrans" cxnId="{74BCE610-2B9B-DF4E-8057-16A3925CE071}">
      <dgm:prSet/>
      <dgm:spPr/>
      <dgm:t>
        <a:bodyPr/>
        <a:lstStyle/>
        <a:p>
          <a:endParaRPr lang="en-US"/>
        </a:p>
      </dgm:t>
    </dgm:pt>
    <dgm:pt modelId="{3C2560BF-CFA8-F74C-A93C-53341D28443E}" type="sibTrans" cxnId="{74BCE610-2B9B-DF4E-8057-16A3925CE071}">
      <dgm:prSet/>
      <dgm:spPr/>
      <dgm:t>
        <a:bodyPr/>
        <a:lstStyle/>
        <a:p>
          <a:endParaRPr lang="en-US"/>
        </a:p>
      </dgm:t>
    </dgm:pt>
    <dgm:pt modelId="{9BB30976-22EF-4249-8E2D-6A882FB41955}">
      <dgm:prSet/>
      <dgm:spPr/>
      <dgm:t>
        <a:bodyPr/>
        <a:lstStyle/>
        <a:p>
          <a:pPr rtl="0"/>
          <a:r>
            <a:rPr lang="en-US" dirty="0"/>
            <a:t>Pilot</a:t>
          </a:r>
        </a:p>
      </dgm:t>
    </dgm:pt>
    <dgm:pt modelId="{4050A8CE-124D-4F4A-BD9E-9E0331F8B39E}" type="sibTrans" cxnId="{82DEAA59-5390-D647-AB2B-CE346C8A9F4E}">
      <dgm:prSet/>
      <dgm:spPr/>
      <dgm:t>
        <a:bodyPr/>
        <a:lstStyle/>
        <a:p>
          <a:endParaRPr lang="en-US"/>
        </a:p>
      </dgm:t>
    </dgm:pt>
    <dgm:pt modelId="{1E4FA81B-E856-FA44-95DF-7FB092E8CC26}" type="parTrans" cxnId="{82DEAA59-5390-D647-AB2B-CE346C8A9F4E}">
      <dgm:prSet/>
      <dgm:spPr/>
      <dgm:t>
        <a:bodyPr/>
        <a:lstStyle/>
        <a:p>
          <a:endParaRPr lang="en-US"/>
        </a:p>
      </dgm:t>
    </dgm:pt>
    <dgm:pt modelId="{C454D6E4-ADF9-C644-93FA-04C6727BAEC4}">
      <dgm:prSet phldrT="[Text]" custT="1"/>
      <dgm:spPr/>
      <dgm:t>
        <a:bodyPr/>
        <a:lstStyle/>
        <a:p>
          <a:pPr rtl="0"/>
          <a:r>
            <a:rPr lang="en-US" sz="1200" dirty="0"/>
            <a:t>Analyze Data</a:t>
          </a:r>
        </a:p>
      </dgm:t>
    </dgm:pt>
    <dgm:pt modelId="{783919DB-835B-D04E-B3A9-EFB83F969BFF}" type="parTrans" cxnId="{0AFB9DCB-D2B8-934E-8833-D865949BD57A}">
      <dgm:prSet/>
      <dgm:spPr/>
      <dgm:t>
        <a:bodyPr/>
        <a:lstStyle/>
        <a:p>
          <a:endParaRPr lang="en-US"/>
        </a:p>
      </dgm:t>
    </dgm:pt>
    <dgm:pt modelId="{92A162B0-4A76-7542-9093-D53A1087E487}" type="sibTrans" cxnId="{0AFB9DCB-D2B8-934E-8833-D865949BD57A}">
      <dgm:prSet/>
      <dgm:spPr/>
      <dgm:t>
        <a:bodyPr/>
        <a:lstStyle/>
        <a:p>
          <a:endParaRPr lang="en-US"/>
        </a:p>
      </dgm:t>
    </dgm:pt>
    <dgm:pt modelId="{9B756D69-E347-B34E-A168-9E1D224F8978}">
      <dgm:prSet custT="1"/>
      <dgm:spPr/>
      <dgm:t>
        <a:bodyPr/>
        <a:lstStyle/>
        <a:p>
          <a:pPr rtl="0"/>
          <a:r>
            <a:rPr lang="en-US" sz="1200" dirty="0"/>
            <a:t>Convenience sample of 10 birth parents</a:t>
          </a:r>
        </a:p>
      </dgm:t>
    </dgm:pt>
    <dgm:pt modelId="{1E53CF1A-65D3-2E40-9FFB-D0449345FA76}" type="parTrans" cxnId="{30FA7328-E1AD-2B40-B3C3-B44ADBF84713}">
      <dgm:prSet/>
      <dgm:spPr/>
      <dgm:t>
        <a:bodyPr/>
        <a:lstStyle/>
        <a:p>
          <a:endParaRPr lang="en-US"/>
        </a:p>
      </dgm:t>
    </dgm:pt>
    <dgm:pt modelId="{15CFB715-3619-844B-9E4A-0186C2688E10}" type="sibTrans" cxnId="{30FA7328-E1AD-2B40-B3C3-B44ADBF84713}">
      <dgm:prSet/>
      <dgm:spPr/>
      <dgm:t>
        <a:bodyPr/>
        <a:lstStyle/>
        <a:p>
          <a:endParaRPr lang="en-US"/>
        </a:p>
      </dgm:t>
    </dgm:pt>
    <dgm:pt modelId="{DB3EFF5C-7C67-CD42-AD8B-D6B85A14D22D}">
      <dgm:prSet phldrT="[Text]" custT="1"/>
      <dgm:spPr/>
      <dgm:t>
        <a:bodyPr/>
        <a:lstStyle/>
        <a:p>
          <a:pPr rtl="0"/>
          <a:r>
            <a:rPr lang="en-US" sz="1200" dirty="0"/>
            <a:t>Identify multidisciplinary champions</a:t>
          </a:r>
        </a:p>
      </dgm:t>
    </dgm:pt>
    <dgm:pt modelId="{78D48EA1-64ED-B04A-9BDF-CF6CEE2B343E}" type="parTrans" cxnId="{0845AA11-22FD-484E-B843-4D7E8973CFB5}">
      <dgm:prSet/>
      <dgm:spPr/>
      <dgm:t>
        <a:bodyPr/>
        <a:lstStyle/>
        <a:p>
          <a:endParaRPr lang="en-US"/>
        </a:p>
      </dgm:t>
    </dgm:pt>
    <dgm:pt modelId="{6CFC62B5-0FF3-F440-B6C3-2B013729A655}" type="sibTrans" cxnId="{0845AA11-22FD-484E-B843-4D7E8973CFB5}">
      <dgm:prSet/>
      <dgm:spPr/>
      <dgm:t>
        <a:bodyPr/>
        <a:lstStyle/>
        <a:p>
          <a:endParaRPr lang="en-US"/>
        </a:p>
      </dgm:t>
    </dgm:pt>
    <dgm:pt modelId="{65AB2D06-BD0F-9E4D-9DF0-CA96241A6E6B}">
      <dgm:prSet phldrT="[Text]" custT="1"/>
      <dgm:spPr/>
      <dgm:t>
        <a:bodyPr/>
        <a:lstStyle/>
        <a:p>
          <a:pPr rtl="0"/>
          <a:r>
            <a:rPr lang="en-US" sz="1200" dirty="0"/>
            <a:t>Internal testing</a:t>
          </a:r>
        </a:p>
      </dgm:t>
    </dgm:pt>
    <dgm:pt modelId="{B7156554-0479-5546-9AF7-CA0783A4A1BC}" type="parTrans" cxnId="{0584D9A1-F81F-B545-88FE-AC3A11665448}">
      <dgm:prSet/>
      <dgm:spPr/>
      <dgm:t>
        <a:bodyPr/>
        <a:lstStyle/>
        <a:p>
          <a:endParaRPr lang="en-US"/>
        </a:p>
      </dgm:t>
    </dgm:pt>
    <dgm:pt modelId="{94DC52FB-1032-D541-9A0B-397F00D6F761}" type="sibTrans" cxnId="{0584D9A1-F81F-B545-88FE-AC3A11665448}">
      <dgm:prSet/>
      <dgm:spPr/>
      <dgm:t>
        <a:bodyPr/>
        <a:lstStyle/>
        <a:p>
          <a:endParaRPr lang="en-US"/>
        </a:p>
      </dgm:t>
    </dgm:pt>
    <dgm:pt modelId="{0CBAE2F5-E252-E24B-8DF3-A9F3819A8A16}">
      <dgm:prSet phldrT="[Text]" custT="1"/>
      <dgm:spPr/>
      <dgm:t>
        <a:bodyPr/>
        <a:lstStyle/>
        <a:p>
          <a:pPr rtl="0"/>
          <a:r>
            <a:rPr lang="en-US" sz="1200" dirty="0" err="1"/>
            <a:t>MTurk</a:t>
          </a:r>
          <a:r>
            <a:rPr lang="en-US" sz="1200" dirty="0"/>
            <a:t> Testing</a:t>
          </a:r>
        </a:p>
      </dgm:t>
    </dgm:pt>
    <dgm:pt modelId="{3EC30FB4-7A9F-A344-8A47-E657A8B3588B}" type="parTrans" cxnId="{17B54817-82CC-754B-AB99-3E59FA68EA83}">
      <dgm:prSet/>
      <dgm:spPr/>
      <dgm:t>
        <a:bodyPr/>
        <a:lstStyle/>
        <a:p>
          <a:endParaRPr lang="en-US"/>
        </a:p>
      </dgm:t>
    </dgm:pt>
    <dgm:pt modelId="{F5FFEA56-9DF4-3440-82AC-AB8A02DDEDB4}" type="sibTrans" cxnId="{17B54817-82CC-754B-AB99-3E59FA68EA83}">
      <dgm:prSet/>
      <dgm:spPr/>
      <dgm:t>
        <a:bodyPr/>
        <a:lstStyle/>
        <a:p>
          <a:endParaRPr lang="en-US"/>
        </a:p>
      </dgm:t>
    </dgm:pt>
    <dgm:pt modelId="{6A87C2B4-466C-6B44-87DC-1046C701BE70}">
      <dgm:prSet custT="1"/>
      <dgm:spPr/>
      <dgm:t>
        <a:bodyPr/>
        <a:lstStyle/>
        <a:p>
          <a:pPr rtl="0"/>
          <a:r>
            <a:rPr lang="en-US" sz="1200" dirty="0"/>
            <a:t>Measure NPS</a:t>
          </a:r>
        </a:p>
      </dgm:t>
    </dgm:pt>
    <dgm:pt modelId="{50358431-411D-794B-9EFA-7B3E27725ED7}" type="parTrans" cxnId="{5ECE9B8B-246A-0343-83F2-D22D31718305}">
      <dgm:prSet/>
      <dgm:spPr/>
      <dgm:t>
        <a:bodyPr/>
        <a:lstStyle/>
        <a:p>
          <a:endParaRPr lang="en-US"/>
        </a:p>
      </dgm:t>
    </dgm:pt>
    <dgm:pt modelId="{73E43224-D722-EF4E-9EB9-09680818A95A}" type="sibTrans" cxnId="{5ECE9B8B-246A-0343-83F2-D22D31718305}">
      <dgm:prSet/>
      <dgm:spPr/>
      <dgm:t>
        <a:bodyPr/>
        <a:lstStyle/>
        <a:p>
          <a:endParaRPr lang="en-US"/>
        </a:p>
      </dgm:t>
    </dgm:pt>
    <dgm:pt modelId="{8458937A-3A6E-DD47-A1D2-21D5E3C20F50}" type="pres">
      <dgm:prSet presAssocID="{8E4B38BE-5BA1-1C42-8C30-8A69D268099E}" presName="rootnode" presStyleCnt="0">
        <dgm:presLayoutVars>
          <dgm:chMax/>
          <dgm:chPref/>
          <dgm:dir/>
          <dgm:animLvl val="lvl"/>
        </dgm:presLayoutVars>
      </dgm:prSet>
      <dgm:spPr/>
    </dgm:pt>
    <dgm:pt modelId="{C0448562-4FD7-BD40-8E41-7631D0401940}" type="pres">
      <dgm:prSet presAssocID="{4A5065CA-27D4-4F4B-94E0-5D70C801AE3C}" presName="composite" presStyleCnt="0"/>
      <dgm:spPr/>
    </dgm:pt>
    <dgm:pt modelId="{2BA9AEDF-02E6-F54F-B8C9-CAD10CD4B64D}" type="pres">
      <dgm:prSet presAssocID="{4A5065CA-27D4-4F4B-94E0-5D70C801AE3C}" presName="bentUpArrow1" presStyleLbl="alignImgPlace1" presStyleIdx="0" presStyleCnt="3"/>
      <dgm:spPr/>
    </dgm:pt>
    <dgm:pt modelId="{77CE3AAC-FC18-8B45-81AF-1A7FE421ACC2}" type="pres">
      <dgm:prSet presAssocID="{4A5065CA-27D4-4F4B-94E0-5D70C801AE3C}" presName="ParentText" presStyleLbl="node1" presStyleIdx="0" presStyleCnt="4">
        <dgm:presLayoutVars>
          <dgm:chMax val="1"/>
          <dgm:chPref val="1"/>
          <dgm:bulletEnabled val="1"/>
        </dgm:presLayoutVars>
      </dgm:prSet>
      <dgm:spPr/>
    </dgm:pt>
    <dgm:pt modelId="{CFC6A5BC-E3C8-984A-9B6E-CA4EF41064A2}" type="pres">
      <dgm:prSet presAssocID="{4A5065CA-27D4-4F4B-94E0-5D70C801AE3C}" presName="ChildText" presStyleLbl="revTx" presStyleIdx="0" presStyleCnt="4">
        <dgm:presLayoutVars>
          <dgm:chMax val="0"/>
          <dgm:chPref val="0"/>
          <dgm:bulletEnabled val="1"/>
        </dgm:presLayoutVars>
      </dgm:prSet>
      <dgm:spPr/>
    </dgm:pt>
    <dgm:pt modelId="{DE5A4C25-9DD9-3E4D-A6B5-B8B1CFC78DBC}" type="pres">
      <dgm:prSet presAssocID="{1F439DCB-177A-E741-A16F-AB23C9F48C86}" presName="sibTrans" presStyleCnt="0"/>
      <dgm:spPr/>
    </dgm:pt>
    <dgm:pt modelId="{B3C05DFF-6837-0A45-937D-BBCF70C38FB0}" type="pres">
      <dgm:prSet presAssocID="{DDCD0402-B0A2-0842-B4FB-7D6BD1FCC46F}" presName="composite" presStyleCnt="0"/>
      <dgm:spPr/>
    </dgm:pt>
    <dgm:pt modelId="{640277F8-F5FE-FB4F-B5CF-D3C129858ED4}" type="pres">
      <dgm:prSet presAssocID="{DDCD0402-B0A2-0842-B4FB-7D6BD1FCC46F}" presName="bentUpArrow1" presStyleLbl="alignImgPlace1" presStyleIdx="1" presStyleCnt="3"/>
      <dgm:spPr/>
    </dgm:pt>
    <dgm:pt modelId="{C316086C-C519-A045-A9DC-D8325DF699F7}" type="pres">
      <dgm:prSet presAssocID="{DDCD0402-B0A2-0842-B4FB-7D6BD1FCC46F}" presName="ParentText" presStyleLbl="node1" presStyleIdx="1" presStyleCnt="4">
        <dgm:presLayoutVars>
          <dgm:chMax val="1"/>
          <dgm:chPref val="1"/>
          <dgm:bulletEnabled val="1"/>
        </dgm:presLayoutVars>
      </dgm:prSet>
      <dgm:spPr/>
    </dgm:pt>
    <dgm:pt modelId="{3CC380CD-C684-A54C-AC0F-039E28CBB1E3}" type="pres">
      <dgm:prSet presAssocID="{DDCD0402-B0A2-0842-B4FB-7D6BD1FCC46F}" presName="ChildText" presStyleLbl="revTx" presStyleIdx="1" presStyleCnt="4">
        <dgm:presLayoutVars>
          <dgm:chMax val="0"/>
          <dgm:chPref val="0"/>
          <dgm:bulletEnabled val="1"/>
        </dgm:presLayoutVars>
      </dgm:prSet>
      <dgm:spPr/>
    </dgm:pt>
    <dgm:pt modelId="{78F21840-FA80-B54E-9188-87164D918F75}" type="pres">
      <dgm:prSet presAssocID="{29C58964-C3AB-BE4C-A548-7C34F265F46B}" presName="sibTrans" presStyleCnt="0"/>
      <dgm:spPr/>
    </dgm:pt>
    <dgm:pt modelId="{09B31EAA-B44D-384B-B1A2-F9EE7B9A7A06}" type="pres">
      <dgm:prSet presAssocID="{B5E6A152-5A13-784B-9CBF-5F59CA741D97}" presName="composite" presStyleCnt="0"/>
      <dgm:spPr/>
    </dgm:pt>
    <dgm:pt modelId="{9D461631-0779-3442-AA41-DC9EB4D97A72}" type="pres">
      <dgm:prSet presAssocID="{B5E6A152-5A13-784B-9CBF-5F59CA741D97}" presName="bentUpArrow1" presStyleLbl="alignImgPlace1" presStyleIdx="2" presStyleCnt="3"/>
      <dgm:spPr/>
    </dgm:pt>
    <dgm:pt modelId="{0A48D867-E2E8-594D-BFEB-0D2F5E09C316}" type="pres">
      <dgm:prSet presAssocID="{B5E6A152-5A13-784B-9CBF-5F59CA741D97}" presName="ParentText" presStyleLbl="node1" presStyleIdx="2" presStyleCnt="4">
        <dgm:presLayoutVars>
          <dgm:chMax val="1"/>
          <dgm:chPref val="1"/>
          <dgm:bulletEnabled val="1"/>
        </dgm:presLayoutVars>
      </dgm:prSet>
      <dgm:spPr/>
    </dgm:pt>
    <dgm:pt modelId="{EF0A04FA-D09C-A84B-815C-9361BE920D3F}" type="pres">
      <dgm:prSet presAssocID="{B5E6A152-5A13-784B-9CBF-5F59CA741D97}" presName="ChildText" presStyleLbl="revTx" presStyleIdx="2" presStyleCnt="4">
        <dgm:presLayoutVars>
          <dgm:chMax val="0"/>
          <dgm:chPref val="0"/>
          <dgm:bulletEnabled val="1"/>
        </dgm:presLayoutVars>
      </dgm:prSet>
      <dgm:spPr/>
    </dgm:pt>
    <dgm:pt modelId="{6669AAEF-78A3-524A-A6D1-3644D8EA3AF8}" type="pres">
      <dgm:prSet presAssocID="{4E922ED2-F11C-6245-973F-97868DBEE34C}" presName="sibTrans" presStyleCnt="0"/>
      <dgm:spPr/>
    </dgm:pt>
    <dgm:pt modelId="{7A0021CA-2C47-2E48-82F4-727888608C70}" type="pres">
      <dgm:prSet presAssocID="{9BB30976-22EF-4249-8E2D-6A882FB41955}" presName="composite" presStyleCnt="0"/>
      <dgm:spPr/>
    </dgm:pt>
    <dgm:pt modelId="{0A7CDAB5-1B58-F04E-B790-CAB4B1F82DC0}" type="pres">
      <dgm:prSet presAssocID="{9BB30976-22EF-4249-8E2D-6A882FB41955}" presName="ParentText" presStyleLbl="node1" presStyleIdx="3" presStyleCnt="4">
        <dgm:presLayoutVars>
          <dgm:chMax val="1"/>
          <dgm:chPref val="1"/>
          <dgm:bulletEnabled val="1"/>
        </dgm:presLayoutVars>
      </dgm:prSet>
      <dgm:spPr/>
    </dgm:pt>
    <dgm:pt modelId="{1A18E21E-4BB8-F848-8CD1-232B78529FA0}" type="pres">
      <dgm:prSet presAssocID="{9BB30976-22EF-4249-8E2D-6A882FB41955}" presName="FinalChildText" presStyleLbl="revTx" presStyleIdx="3" presStyleCnt="4">
        <dgm:presLayoutVars>
          <dgm:chMax val="0"/>
          <dgm:chPref val="0"/>
          <dgm:bulletEnabled val="1"/>
        </dgm:presLayoutVars>
      </dgm:prSet>
      <dgm:spPr/>
    </dgm:pt>
  </dgm:ptLst>
  <dgm:cxnLst>
    <dgm:cxn modelId="{F5AB5201-2550-9B41-920E-6299CB097B47}" type="presOf" srcId="{9B756D69-E347-B34E-A168-9E1D224F8978}" destId="{1A18E21E-4BB8-F848-8CD1-232B78529FA0}" srcOrd="0" destOrd="0" presId="urn:microsoft.com/office/officeart/2005/8/layout/StepDownProcess"/>
    <dgm:cxn modelId="{74BCE610-2B9B-DF4E-8057-16A3925CE071}" srcId="{DDCD0402-B0A2-0842-B4FB-7D6BD1FCC46F}" destId="{B41247BA-A54A-D54D-981D-FE284F2E3CE1}" srcOrd="2" destOrd="0" parTransId="{010BDBAC-4427-CF48-A1ED-2315E488313A}" sibTransId="{3C2560BF-CFA8-F74C-A93C-53341D28443E}"/>
    <dgm:cxn modelId="{0845AA11-22FD-484E-B843-4D7E8973CFB5}" srcId="{DDCD0402-B0A2-0842-B4FB-7D6BD1FCC46F}" destId="{DB3EFF5C-7C67-CD42-AD8B-D6B85A14D22D}" srcOrd="1" destOrd="0" parTransId="{78D48EA1-64ED-B04A-9BDF-CF6CEE2B343E}" sibTransId="{6CFC62B5-0FF3-F440-B6C3-2B013729A655}"/>
    <dgm:cxn modelId="{17B54817-82CC-754B-AB99-3E59FA68EA83}" srcId="{B5E6A152-5A13-784B-9CBF-5F59CA741D97}" destId="{0CBAE2F5-E252-E24B-8DF3-A9F3819A8A16}" srcOrd="1" destOrd="0" parTransId="{3EC30FB4-7A9F-A344-8A47-E657A8B3588B}" sibTransId="{F5FFEA56-9DF4-3440-82AC-AB8A02DDEDB4}"/>
    <dgm:cxn modelId="{30FA7328-E1AD-2B40-B3C3-B44ADBF84713}" srcId="{9BB30976-22EF-4249-8E2D-6A882FB41955}" destId="{9B756D69-E347-B34E-A168-9E1D224F8978}" srcOrd="0" destOrd="0" parTransId="{1E53CF1A-65D3-2E40-9FFB-D0449345FA76}" sibTransId="{15CFB715-3619-844B-9E4A-0186C2688E10}"/>
    <dgm:cxn modelId="{EAF29C2A-3014-FE4E-BB28-9B051E063DD2}" type="presOf" srcId="{C454D6E4-ADF9-C644-93FA-04C6727BAEC4}" destId="{CFC6A5BC-E3C8-984A-9B6E-CA4EF41064A2}" srcOrd="0" destOrd="1" presId="urn:microsoft.com/office/officeart/2005/8/layout/StepDownProcess"/>
    <dgm:cxn modelId="{BDC2233A-3A7F-9942-B3F0-7554FAA71A45}" srcId="{4A5065CA-27D4-4F4B-94E0-5D70C801AE3C}" destId="{508D853F-0D2D-7F44-A13F-9F9FE146D8CF}" srcOrd="0" destOrd="0" parTransId="{CB848068-F307-BA42-BD14-1A0C334886B8}" sibTransId="{FDA0C7BF-B243-8746-9FE9-5516744D8C74}"/>
    <dgm:cxn modelId="{9412233F-B0EA-BB4A-A14F-E5EB4B8B4FA4}" type="presOf" srcId="{B41247BA-A54A-D54D-981D-FE284F2E3CE1}" destId="{3CC380CD-C684-A54C-AC0F-039E28CBB1E3}" srcOrd="0" destOrd="2" presId="urn:microsoft.com/office/officeart/2005/8/layout/StepDownProcess"/>
    <dgm:cxn modelId="{59758346-019A-DC47-9FF7-B7AF9F295FF2}" type="presOf" srcId="{9BB30976-22EF-4249-8E2D-6A882FB41955}" destId="{0A7CDAB5-1B58-F04E-B790-CAB4B1F82DC0}" srcOrd="0" destOrd="0" presId="urn:microsoft.com/office/officeart/2005/8/layout/StepDownProcess"/>
    <dgm:cxn modelId="{8C8A1D4E-D3B2-1349-A250-B5895C138FEE}" srcId="{8E4B38BE-5BA1-1C42-8C30-8A69D268099E}" destId="{DDCD0402-B0A2-0842-B4FB-7D6BD1FCC46F}" srcOrd="1" destOrd="0" parTransId="{A741F771-2CBD-8E4A-92F0-42DE6F8B68C1}" sibTransId="{29C58964-C3AB-BE4C-A548-7C34F265F46B}"/>
    <dgm:cxn modelId="{9894F750-AF07-2846-9A0C-D7DBCF7F099A}" type="presOf" srcId="{C67EE03A-F8A8-6140-8FE6-B2E666E32BAE}" destId="{3CC380CD-C684-A54C-AC0F-039E28CBB1E3}" srcOrd="0" destOrd="0" presId="urn:microsoft.com/office/officeart/2005/8/layout/StepDownProcess"/>
    <dgm:cxn modelId="{82DEAA59-5390-D647-AB2B-CE346C8A9F4E}" srcId="{8E4B38BE-5BA1-1C42-8C30-8A69D268099E}" destId="{9BB30976-22EF-4249-8E2D-6A882FB41955}" srcOrd="3" destOrd="0" parTransId="{1E4FA81B-E856-FA44-95DF-7FB092E8CC26}" sibTransId="{4050A8CE-124D-4F4A-BD9E-9E0331F8B39E}"/>
    <dgm:cxn modelId="{1BD8866B-ED3B-FB4F-9C41-A4669E452759}" type="presOf" srcId="{508D853F-0D2D-7F44-A13F-9F9FE146D8CF}" destId="{CFC6A5BC-E3C8-984A-9B6E-CA4EF41064A2}" srcOrd="0" destOrd="0" presId="urn:microsoft.com/office/officeart/2005/8/layout/StepDownProcess"/>
    <dgm:cxn modelId="{57F00F71-1F7A-7C4C-AA56-8798EB81DDBF}" type="presOf" srcId="{6A87C2B4-466C-6B44-87DC-1046C701BE70}" destId="{1A18E21E-4BB8-F848-8CD1-232B78529FA0}" srcOrd="0" destOrd="1" presId="urn:microsoft.com/office/officeart/2005/8/layout/StepDownProcess"/>
    <dgm:cxn modelId="{D4E11C8B-73BC-804C-9859-B14F69FE8D94}" srcId="{DDCD0402-B0A2-0842-B4FB-7D6BD1FCC46F}" destId="{C67EE03A-F8A8-6140-8FE6-B2E666E32BAE}" srcOrd="0" destOrd="0" parTransId="{83D2D951-F773-2B4B-BAFC-5ACF14E95A0F}" sibTransId="{283A6928-8100-9D4C-B4B8-4B2AE47D0AB7}"/>
    <dgm:cxn modelId="{5ECE9B8B-246A-0343-83F2-D22D31718305}" srcId="{9BB30976-22EF-4249-8E2D-6A882FB41955}" destId="{6A87C2B4-466C-6B44-87DC-1046C701BE70}" srcOrd="1" destOrd="0" parTransId="{50358431-411D-794B-9EFA-7B3E27725ED7}" sibTransId="{73E43224-D722-EF4E-9EB9-09680818A95A}"/>
    <dgm:cxn modelId="{0584D9A1-F81F-B545-88FE-AC3A11665448}" srcId="{B5E6A152-5A13-784B-9CBF-5F59CA741D97}" destId="{65AB2D06-BD0F-9E4D-9DF0-CA96241A6E6B}" srcOrd="0" destOrd="0" parTransId="{B7156554-0479-5546-9AF7-CA0783A4A1BC}" sibTransId="{94DC52FB-1032-D541-9A0B-397F00D6F761}"/>
    <dgm:cxn modelId="{E56FB1A4-F763-AE49-9766-908BCFA2F8BC}" type="presOf" srcId="{8E4B38BE-5BA1-1C42-8C30-8A69D268099E}" destId="{8458937A-3A6E-DD47-A1D2-21D5E3C20F50}" srcOrd="0" destOrd="0" presId="urn:microsoft.com/office/officeart/2005/8/layout/StepDownProcess"/>
    <dgm:cxn modelId="{EE753EAF-373E-674E-95C3-81FDCF1AE3B7}" srcId="{8E4B38BE-5BA1-1C42-8C30-8A69D268099E}" destId="{B5E6A152-5A13-784B-9CBF-5F59CA741D97}" srcOrd="2" destOrd="0" parTransId="{6ADF05A6-1BCC-924A-A31D-5F21D05FE654}" sibTransId="{4E922ED2-F11C-6245-973F-97868DBEE34C}"/>
    <dgm:cxn modelId="{D27187AF-9B44-5946-A497-6000CF5E8730}" type="presOf" srcId="{65AB2D06-BD0F-9E4D-9DF0-CA96241A6E6B}" destId="{EF0A04FA-D09C-A84B-815C-9361BE920D3F}" srcOrd="0" destOrd="0" presId="urn:microsoft.com/office/officeart/2005/8/layout/StepDownProcess"/>
    <dgm:cxn modelId="{F4C3CFB3-84F9-2042-87F5-50626FCCA104}" type="presOf" srcId="{DDCD0402-B0A2-0842-B4FB-7D6BD1FCC46F}" destId="{C316086C-C519-A045-A9DC-D8325DF699F7}" srcOrd="0" destOrd="0" presId="urn:microsoft.com/office/officeart/2005/8/layout/StepDownProcess"/>
    <dgm:cxn modelId="{3C3FD6BA-46C4-6C43-AAC8-4F896BCB0F0B}" type="presOf" srcId="{B5E6A152-5A13-784B-9CBF-5F59CA741D97}" destId="{0A48D867-E2E8-594D-BFEB-0D2F5E09C316}" srcOrd="0" destOrd="0" presId="urn:microsoft.com/office/officeart/2005/8/layout/StepDownProcess"/>
    <dgm:cxn modelId="{B67767C0-05A6-E043-91FE-99479C55B348}" srcId="{8E4B38BE-5BA1-1C42-8C30-8A69D268099E}" destId="{4A5065CA-27D4-4F4B-94E0-5D70C801AE3C}" srcOrd="0" destOrd="0" parTransId="{EA668E7B-4FF5-0A42-A862-CDD65F7C3316}" sibTransId="{1F439DCB-177A-E741-A16F-AB23C9F48C86}"/>
    <dgm:cxn modelId="{0AFB9DCB-D2B8-934E-8833-D865949BD57A}" srcId="{4A5065CA-27D4-4F4B-94E0-5D70C801AE3C}" destId="{C454D6E4-ADF9-C644-93FA-04C6727BAEC4}" srcOrd="1" destOrd="0" parTransId="{783919DB-835B-D04E-B3A9-EFB83F969BFF}" sibTransId="{92A162B0-4A76-7542-9093-D53A1087E487}"/>
    <dgm:cxn modelId="{2451A0D4-1349-9D4A-A975-337110C532A2}" type="presOf" srcId="{4A5065CA-27D4-4F4B-94E0-5D70C801AE3C}" destId="{77CE3AAC-FC18-8B45-81AF-1A7FE421ACC2}" srcOrd="0" destOrd="0" presId="urn:microsoft.com/office/officeart/2005/8/layout/StepDownProcess"/>
    <dgm:cxn modelId="{03CE00E9-5737-BB4B-9BB7-C7F520C26C1E}" type="presOf" srcId="{DB3EFF5C-7C67-CD42-AD8B-D6B85A14D22D}" destId="{3CC380CD-C684-A54C-AC0F-039E28CBB1E3}" srcOrd="0" destOrd="1" presId="urn:microsoft.com/office/officeart/2005/8/layout/StepDownProcess"/>
    <dgm:cxn modelId="{9AF4D1FC-55F5-9A4A-9EFA-6D8C75A7E994}" type="presOf" srcId="{0CBAE2F5-E252-E24B-8DF3-A9F3819A8A16}" destId="{EF0A04FA-D09C-A84B-815C-9361BE920D3F}" srcOrd="0" destOrd="1" presId="urn:microsoft.com/office/officeart/2005/8/layout/StepDownProcess"/>
    <dgm:cxn modelId="{27883C2E-1EB1-A747-A58A-182E8A737B4A}" type="presParOf" srcId="{8458937A-3A6E-DD47-A1D2-21D5E3C20F50}" destId="{C0448562-4FD7-BD40-8E41-7631D0401940}" srcOrd="0" destOrd="0" presId="urn:microsoft.com/office/officeart/2005/8/layout/StepDownProcess"/>
    <dgm:cxn modelId="{1E7BD603-7583-F640-892C-5F82F47FC0DC}" type="presParOf" srcId="{C0448562-4FD7-BD40-8E41-7631D0401940}" destId="{2BA9AEDF-02E6-F54F-B8C9-CAD10CD4B64D}" srcOrd="0" destOrd="0" presId="urn:microsoft.com/office/officeart/2005/8/layout/StepDownProcess"/>
    <dgm:cxn modelId="{8F4EF5CC-81A6-464C-8DA8-A85FFE57C66F}" type="presParOf" srcId="{C0448562-4FD7-BD40-8E41-7631D0401940}" destId="{77CE3AAC-FC18-8B45-81AF-1A7FE421ACC2}" srcOrd="1" destOrd="0" presId="urn:microsoft.com/office/officeart/2005/8/layout/StepDownProcess"/>
    <dgm:cxn modelId="{C68E8542-D849-5344-92B1-26650F01A53E}" type="presParOf" srcId="{C0448562-4FD7-BD40-8E41-7631D0401940}" destId="{CFC6A5BC-E3C8-984A-9B6E-CA4EF41064A2}" srcOrd="2" destOrd="0" presId="urn:microsoft.com/office/officeart/2005/8/layout/StepDownProcess"/>
    <dgm:cxn modelId="{1D4D5401-2FFE-B446-AEFF-797A41AB33D8}" type="presParOf" srcId="{8458937A-3A6E-DD47-A1D2-21D5E3C20F50}" destId="{DE5A4C25-9DD9-3E4D-A6B5-B8B1CFC78DBC}" srcOrd="1" destOrd="0" presId="urn:microsoft.com/office/officeart/2005/8/layout/StepDownProcess"/>
    <dgm:cxn modelId="{A214DA5B-C1DA-6140-AFCE-33F01C506D58}" type="presParOf" srcId="{8458937A-3A6E-DD47-A1D2-21D5E3C20F50}" destId="{B3C05DFF-6837-0A45-937D-BBCF70C38FB0}" srcOrd="2" destOrd="0" presId="urn:microsoft.com/office/officeart/2005/8/layout/StepDownProcess"/>
    <dgm:cxn modelId="{DF7A9F48-42E8-5246-BEDB-A2D8A58028DC}" type="presParOf" srcId="{B3C05DFF-6837-0A45-937D-BBCF70C38FB0}" destId="{640277F8-F5FE-FB4F-B5CF-D3C129858ED4}" srcOrd="0" destOrd="0" presId="urn:microsoft.com/office/officeart/2005/8/layout/StepDownProcess"/>
    <dgm:cxn modelId="{A7B9920F-2A56-FE44-95DD-7ECF12B0A454}" type="presParOf" srcId="{B3C05DFF-6837-0A45-937D-BBCF70C38FB0}" destId="{C316086C-C519-A045-A9DC-D8325DF699F7}" srcOrd="1" destOrd="0" presId="urn:microsoft.com/office/officeart/2005/8/layout/StepDownProcess"/>
    <dgm:cxn modelId="{42B3160B-B322-5A4F-B66A-D2E36640B380}" type="presParOf" srcId="{B3C05DFF-6837-0A45-937D-BBCF70C38FB0}" destId="{3CC380CD-C684-A54C-AC0F-039E28CBB1E3}" srcOrd="2" destOrd="0" presId="urn:microsoft.com/office/officeart/2005/8/layout/StepDownProcess"/>
    <dgm:cxn modelId="{6466D0D8-3E86-2A4C-A7DC-57FAEB7ACD3C}" type="presParOf" srcId="{8458937A-3A6E-DD47-A1D2-21D5E3C20F50}" destId="{78F21840-FA80-B54E-9188-87164D918F75}" srcOrd="3" destOrd="0" presId="urn:microsoft.com/office/officeart/2005/8/layout/StepDownProcess"/>
    <dgm:cxn modelId="{A73AF4EB-0F62-C14C-B6CE-BA271D89EF1D}" type="presParOf" srcId="{8458937A-3A6E-DD47-A1D2-21D5E3C20F50}" destId="{09B31EAA-B44D-384B-B1A2-F9EE7B9A7A06}" srcOrd="4" destOrd="0" presId="urn:microsoft.com/office/officeart/2005/8/layout/StepDownProcess"/>
    <dgm:cxn modelId="{39AABAA7-05CD-5A43-8676-6F4E3A2F4153}" type="presParOf" srcId="{09B31EAA-B44D-384B-B1A2-F9EE7B9A7A06}" destId="{9D461631-0779-3442-AA41-DC9EB4D97A72}" srcOrd="0" destOrd="0" presId="urn:microsoft.com/office/officeart/2005/8/layout/StepDownProcess"/>
    <dgm:cxn modelId="{BC75F6E8-0239-3E47-9F22-A65B59440114}" type="presParOf" srcId="{09B31EAA-B44D-384B-B1A2-F9EE7B9A7A06}" destId="{0A48D867-E2E8-594D-BFEB-0D2F5E09C316}" srcOrd="1" destOrd="0" presId="urn:microsoft.com/office/officeart/2005/8/layout/StepDownProcess"/>
    <dgm:cxn modelId="{F8797FE7-A3C7-7F4E-A448-C26C682CA8E9}" type="presParOf" srcId="{09B31EAA-B44D-384B-B1A2-F9EE7B9A7A06}" destId="{EF0A04FA-D09C-A84B-815C-9361BE920D3F}" srcOrd="2" destOrd="0" presId="urn:microsoft.com/office/officeart/2005/8/layout/StepDownProcess"/>
    <dgm:cxn modelId="{6D3187EA-6C47-6F4B-A2EF-8D9A377D2BD1}" type="presParOf" srcId="{8458937A-3A6E-DD47-A1D2-21D5E3C20F50}" destId="{6669AAEF-78A3-524A-A6D1-3644D8EA3AF8}" srcOrd="5" destOrd="0" presId="urn:microsoft.com/office/officeart/2005/8/layout/StepDownProcess"/>
    <dgm:cxn modelId="{9127EA29-9B62-0146-8753-B6E1CB2EB940}" type="presParOf" srcId="{8458937A-3A6E-DD47-A1D2-21D5E3C20F50}" destId="{7A0021CA-2C47-2E48-82F4-727888608C70}" srcOrd="6" destOrd="0" presId="urn:microsoft.com/office/officeart/2005/8/layout/StepDownProcess"/>
    <dgm:cxn modelId="{083A55EF-8D3F-6243-8A0D-94A198BF9CAA}" type="presParOf" srcId="{7A0021CA-2C47-2E48-82F4-727888608C70}" destId="{0A7CDAB5-1B58-F04E-B790-CAB4B1F82DC0}" srcOrd="0" destOrd="0" presId="urn:microsoft.com/office/officeart/2005/8/layout/StepDownProcess"/>
    <dgm:cxn modelId="{39DD366D-6451-084D-B4AB-713021C9E0A1}" type="presParOf" srcId="{7A0021CA-2C47-2E48-82F4-727888608C70}" destId="{1A18E21E-4BB8-F848-8CD1-232B78529FA0}"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4B38BE-5BA1-1C42-8C30-8A69D268099E}" type="doc">
      <dgm:prSet loTypeId="urn:microsoft.com/office/officeart/2005/8/layout/StepDownProcess" loCatId="" qsTypeId="urn:microsoft.com/office/officeart/2005/8/quickstyle/simple1" qsCatId="simple" csTypeId="urn:microsoft.com/office/officeart/2005/8/colors/colorful2" csCatId="colorful" phldr="1"/>
      <dgm:spPr/>
      <dgm:t>
        <a:bodyPr/>
        <a:lstStyle/>
        <a:p>
          <a:endParaRPr lang="en-US"/>
        </a:p>
      </dgm:t>
    </dgm:pt>
    <dgm:pt modelId="{4A5065CA-27D4-4F4B-94E0-5D70C801AE3C}">
      <dgm:prSet phldrT="[Text]"/>
      <dgm:spPr/>
      <dgm:t>
        <a:bodyPr/>
        <a:lstStyle/>
        <a:p>
          <a:pPr rtl="0"/>
          <a:r>
            <a:rPr lang="en-US" dirty="0"/>
            <a:t>Needs Assessment</a:t>
          </a:r>
        </a:p>
      </dgm:t>
    </dgm:pt>
    <dgm:pt modelId="{EA668E7B-4FF5-0A42-A862-CDD65F7C3316}" type="parTrans" cxnId="{B67767C0-05A6-E043-91FE-99479C55B348}">
      <dgm:prSet/>
      <dgm:spPr/>
      <dgm:t>
        <a:bodyPr/>
        <a:lstStyle/>
        <a:p>
          <a:endParaRPr lang="en-US"/>
        </a:p>
      </dgm:t>
    </dgm:pt>
    <dgm:pt modelId="{1F439DCB-177A-E741-A16F-AB23C9F48C86}" type="sibTrans" cxnId="{B67767C0-05A6-E043-91FE-99479C55B348}">
      <dgm:prSet/>
      <dgm:spPr/>
      <dgm:t>
        <a:bodyPr/>
        <a:lstStyle/>
        <a:p>
          <a:endParaRPr lang="en-US"/>
        </a:p>
      </dgm:t>
    </dgm:pt>
    <dgm:pt modelId="{508D853F-0D2D-7F44-A13F-9F9FE146D8CF}">
      <dgm:prSet phldrT="[Text]" custT="1"/>
      <dgm:spPr/>
      <dgm:t>
        <a:bodyPr/>
        <a:lstStyle/>
        <a:p>
          <a:pPr rtl="0"/>
          <a:r>
            <a:rPr lang="en-US" sz="1200" dirty="0"/>
            <a:t>Semi-structured qualitative interviews</a:t>
          </a:r>
        </a:p>
      </dgm:t>
    </dgm:pt>
    <dgm:pt modelId="{CB848068-F307-BA42-BD14-1A0C334886B8}" type="parTrans" cxnId="{BDC2233A-3A7F-9942-B3F0-7554FAA71A45}">
      <dgm:prSet/>
      <dgm:spPr/>
      <dgm:t>
        <a:bodyPr/>
        <a:lstStyle/>
        <a:p>
          <a:endParaRPr lang="en-US"/>
        </a:p>
      </dgm:t>
    </dgm:pt>
    <dgm:pt modelId="{FDA0C7BF-B243-8746-9FE9-5516744D8C74}" type="sibTrans" cxnId="{BDC2233A-3A7F-9942-B3F0-7554FAA71A45}">
      <dgm:prSet/>
      <dgm:spPr/>
      <dgm:t>
        <a:bodyPr/>
        <a:lstStyle/>
        <a:p>
          <a:endParaRPr lang="en-US"/>
        </a:p>
      </dgm:t>
    </dgm:pt>
    <dgm:pt modelId="{DDCD0402-B0A2-0842-B4FB-7D6BD1FCC46F}">
      <dgm:prSet phldrT="[Text]"/>
      <dgm:spPr/>
      <dgm:t>
        <a:bodyPr/>
        <a:lstStyle/>
        <a:p>
          <a:pPr rtl="0"/>
          <a:r>
            <a:rPr lang="en-US" dirty="0"/>
            <a:t>Penny Design</a:t>
          </a:r>
        </a:p>
      </dgm:t>
    </dgm:pt>
    <dgm:pt modelId="{A741F771-2CBD-8E4A-92F0-42DE6F8B68C1}" type="parTrans" cxnId="{8C8A1D4E-D3B2-1349-A250-B5895C138FEE}">
      <dgm:prSet/>
      <dgm:spPr/>
      <dgm:t>
        <a:bodyPr/>
        <a:lstStyle/>
        <a:p>
          <a:endParaRPr lang="en-US"/>
        </a:p>
      </dgm:t>
    </dgm:pt>
    <dgm:pt modelId="{29C58964-C3AB-BE4C-A548-7C34F265F46B}" type="sibTrans" cxnId="{8C8A1D4E-D3B2-1349-A250-B5895C138FEE}">
      <dgm:prSet/>
      <dgm:spPr/>
      <dgm:t>
        <a:bodyPr/>
        <a:lstStyle/>
        <a:p>
          <a:endParaRPr lang="en-US"/>
        </a:p>
      </dgm:t>
    </dgm:pt>
    <dgm:pt modelId="{C67EE03A-F8A8-6140-8FE6-B2E666E32BAE}">
      <dgm:prSet phldrT="[Text]" custT="1"/>
      <dgm:spPr/>
      <dgm:t>
        <a:bodyPr/>
        <a:lstStyle/>
        <a:p>
          <a:pPr rtl="0"/>
          <a:r>
            <a:rPr lang="en-US" sz="1200" dirty="0"/>
            <a:t>Engage stakeholders</a:t>
          </a:r>
        </a:p>
      </dgm:t>
    </dgm:pt>
    <dgm:pt modelId="{83D2D951-F773-2B4B-BAFC-5ACF14E95A0F}" type="parTrans" cxnId="{D4E11C8B-73BC-804C-9859-B14F69FE8D94}">
      <dgm:prSet/>
      <dgm:spPr/>
      <dgm:t>
        <a:bodyPr/>
        <a:lstStyle/>
        <a:p>
          <a:endParaRPr lang="en-US"/>
        </a:p>
      </dgm:t>
    </dgm:pt>
    <dgm:pt modelId="{283A6928-8100-9D4C-B4B8-4B2AE47D0AB7}" type="sibTrans" cxnId="{D4E11C8B-73BC-804C-9859-B14F69FE8D94}">
      <dgm:prSet/>
      <dgm:spPr/>
      <dgm:t>
        <a:bodyPr/>
        <a:lstStyle/>
        <a:p>
          <a:endParaRPr lang="en-US"/>
        </a:p>
      </dgm:t>
    </dgm:pt>
    <dgm:pt modelId="{B5E6A152-5A13-784B-9CBF-5F59CA741D97}">
      <dgm:prSet phldrT="[Text]"/>
      <dgm:spPr/>
      <dgm:t>
        <a:bodyPr/>
        <a:lstStyle/>
        <a:p>
          <a:pPr rtl="0"/>
          <a:r>
            <a:rPr lang="en-US" dirty="0"/>
            <a:t>Penny Testing</a:t>
          </a:r>
        </a:p>
      </dgm:t>
    </dgm:pt>
    <dgm:pt modelId="{6ADF05A6-1BCC-924A-A31D-5F21D05FE654}" type="parTrans" cxnId="{EE753EAF-373E-674E-95C3-81FDCF1AE3B7}">
      <dgm:prSet/>
      <dgm:spPr/>
      <dgm:t>
        <a:bodyPr/>
        <a:lstStyle/>
        <a:p>
          <a:endParaRPr lang="en-US"/>
        </a:p>
      </dgm:t>
    </dgm:pt>
    <dgm:pt modelId="{4E922ED2-F11C-6245-973F-97868DBEE34C}" type="sibTrans" cxnId="{EE753EAF-373E-674E-95C3-81FDCF1AE3B7}">
      <dgm:prSet/>
      <dgm:spPr/>
      <dgm:t>
        <a:bodyPr/>
        <a:lstStyle/>
        <a:p>
          <a:endParaRPr lang="en-US"/>
        </a:p>
      </dgm:t>
    </dgm:pt>
    <dgm:pt modelId="{B41247BA-A54A-D54D-981D-FE284F2E3CE1}">
      <dgm:prSet phldrT="[Text]" custT="1"/>
      <dgm:spPr/>
      <dgm:t>
        <a:bodyPr/>
        <a:lstStyle/>
        <a:p>
          <a:pPr rtl="0"/>
          <a:r>
            <a:rPr lang="en-US" sz="1200" dirty="0"/>
            <a:t>Create content</a:t>
          </a:r>
        </a:p>
      </dgm:t>
    </dgm:pt>
    <dgm:pt modelId="{010BDBAC-4427-CF48-A1ED-2315E488313A}" type="parTrans" cxnId="{74BCE610-2B9B-DF4E-8057-16A3925CE071}">
      <dgm:prSet/>
      <dgm:spPr/>
      <dgm:t>
        <a:bodyPr/>
        <a:lstStyle/>
        <a:p>
          <a:endParaRPr lang="en-US"/>
        </a:p>
      </dgm:t>
    </dgm:pt>
    <dgm:pt modelId="{3C2560BF-CFA8-F74C-A93C-53341D28443E}" type="sibTrans" cxnId="{74BCE610-2B9B-DF4E-8057-16A3925CE071}">
      <dgm:prSet/>
      <dgm:spPr/>
      <dgm:t>
        <a:bodyPr/>
        <a:lstStyle/>
        <a:p>
          <a:endParaRPr lang="en-US"/>
        </a:p>
      </dgm:t>
    </dgm:pt>
    <dgm:pt modelId="{9BB30976-22EF-4249-8E2D-6A882FB41955}">
      <dgm:prSet/>
      <dgm:spPr/>
      <dgm:t>
        <a:bodyPr/>
        <a:lstStyle/>
        <a:p>
          <a:pPr rtl="0"/>
          <a:r>
            <a:rPr lang="en-US" dirty="0"/>
            <a:t>Pilot</a:t>
          </a:r>
        </a:p>
      </dgm:t>
    </dgm:pt>
    <dgm:pt modelId="{4050A8CE-124D-4F4A-BD9E-9E0331F8B39E}" type="sibTrans" cxnId="{82DEAA59-5390-D647-AB2B-CE346C8A9F4E}">
      <dgm:prSet/>
      <dgm:spPr/>
      <dgm:t>
        <a:bodyPr/>
        <a:lstStyle/>
        <a:p>
          <a:endParaRPr lang="en-US"/>
        </a:p>
      </dgm:t>
    </dgm:pt>
    <dgm:pt modelId="{1E4FA81B-E856-FA44-95DF-7FB092E8CC26}" type="parTrans" cxnId="{82DEAA59-5390-D647-AB2B-CE346C8A9F4E}">
      <dgm:prSet/>
      <dgm:spPr/>
      <dgm:t>
        <a:bodyPr/>
        <a:lstStyle/>
        <a:p>
          <a:endParaRPr lang="en-US"/>
        </a:p>
      </dgm:t>
    </dgm:pt>
    <dgm:pt modelId="{C454D6E4-ADF9-C644-93FA-04C6727BAEC4}">
      <dgm:prSet phldrT="[Text]" custT="1"/>
      <dgm:spPr/>
      <dgm:t>
        <a:bodyPr/>
        <a:lstStyle/>
        <a:p>
          <a:pPr rtl="0"/>
          <a:r>
            <a:rPr lang="en-US" sz="1200" dirty="0"/>
            <a:t>Analyze Data</a:t>
          </a:r>
        </a:p>
      </dgm:t>
    </dgm:pt>
    <dgm:pt modelId="{783919DB-835B-D04E-B3A9-EFB83F969BFF}" type="parTrans" cxnId="{0AFB9DCB-D2B8-934E-8833-D865949BD57A}">
      <dgm:prSet/>
      <dgm:spPr/>
      <dgm:t>
        <a:bodyPr/>
        <a:lstStyle/>
        <a:p>
          <a:endParaRPr lang="en-US"/>
        </a:p>
      </dgm:t>
    </dgm:pt>
    <dgm:pt modelId="{92A162B0-4A76-7542-9093-D53A1087E487}" type="sibTrans" cxnId="{0AFB9DCB-D2B8-934E-8833-D865949BD57A}">
      <dgm:prSet/>
      <dgm:spPr/>
      <dgm:t>
        <a:bodyPr/>
        <a:lstStyle/>
        <a:p>
          <a:endParaRPr lang="en-US"/>
        </a:p>
      </dgm:t>
    </dgm:pt>
    <dgm:pt modelId="{9B756D69-E347-B34E-A168-9E1D224F8978}">
      <dgm:prSet custT="1"/>
      <dgm:spPr/>
      <dgm:t>
        <a:bodyPr/>
        <a:lstStyle/>
        <a:p>
          <a:pPr rtl="0"/>
          <a:r>
            <a:rPr lang="en-US" sz="1200" dirty="0"/>
            <a:t>Convenience sample of 10 birth parents</a:t>
          </a:r>
        </a:p>
      </dgm:t>
    </dgm:pt>
    <dgm:pt modelId="{1E53CF1A-65D3-2E40-9FFB-D0449345FA76}" type="parTrans" cxnId="{30FA7328-E1AD-2B40-B3C3-B44ADBF84713}">
      <dgm:prSet/>
      <dgm:spPr/>
      <dgm:t>
        <a:bodyPr/>
        <a:lstStyle/>
        <a:p>
          <a:endParaRPr lang="en-US"/>
        </a:p>
      </dgm:t>
    </dgm:pt>
    <dgm:pt modelId="{15CFB715-3619-844B-9E4A-0186C2688E10}" type="sibTrans" cxnId="{30FA7328-E1AD-2B40-B3C3-B44ADBF84713}">
      <dgm:prSet/>
      <dgm:spPr/>
      <dgm:t>
        <a:bodyPr/>
        <a:lstStyle/>
        <a:p>
          <a:endParaRPr lang="en-US"/>
        </a:p>
      </dgm:t>
    </dgm:pt>
    <dgm:pt modelId="{DB3EFF5C-7C67-CD42-AD8B-D6B85A14D22D}">
      <dgm:prSet phldrT="[Text]" custT="1"/>
      <dgm:spPr/>
      <dgm:t>
        <a:bodyPr/>
        <a:lstStyle/>
        <a:p>
          <a:pPr rtl="0"/>
          <a:r>
            <a:rPr lang="en-US" sz="1200" dirty="0"/>
            <a:t>Identify multidisciplinary champions</a:t>
          </a:r>
        </a:p>
      </dgm:t>
    </dgm:pt>
    <dgm:pt modelId="{78D48EA1-64ED-B04A-9BDF-CF6CEE2B343E}" type="parTrans" cxnId="{0845AA11-22FD-484E-B843-4D7E8973CFB5}">
      <dgm:prSet/>
      <dgm:spPr/>
      <dgm:t>
        <a:bodyPr/>
        <a:lstStyle/>
        <a:p>
          <a:endParaRPr lang="en-US"/>
        </a:p>
      </dgm:t>
    </dgm:pt>
    <dgm:pt modelId="{6CFC62B5-0FF3-F440-B6C3-2B013729A655}" type="sibTrans" cxnId="{0845AA11-22FD-484E-B843-4D7E8973CFB5}">
      <dgm:prSet/>
      <dgm:spPr/>
      <dgm:t>
        <a:bodyPr/>
        <a:lstStyle/>
        <a:p>
          <a:endParaRPr lang="en-US"/>
        </a:p>
      </dgm:t>
    </dgm:pt>
    <dgm:pt modelId="{65AB2D06-BD0F-9E4D-9DF0-CA96241A6E6B}">
      <dgm:prSet phldrT="[Text]" custT="1"/>
      <dgm:spPr/>
      <dgm:t>
        <a:bodyPr/>
        <a:lstStyle/>
        <a:p>
          <a:pPr rtl="0"/>
          <a:r>
            <a:rPr lang="en-US" sz="1200" dirty="0"/>
            <a:t>Internal testing</a:t>
          </a:r>
        </a:p>
      </dgm:t>
    </dgm:pt>
    <dgm:pt modelId="{B7156554-0479-5546-9AF7-CA0783A4A1BC}" type="parTrans" cxnId="{0584D9A1-F81F-B545-88FE-AC3A11665448}">
      <dgm:prSet/>
      <dgm:spPr/>
      <dgm:t>
        <a:bodyPr/>
        <a:lstStyle/>
        <a:p>
          <a:endParaRPr lang="en-US"/>
        </a:p>
      </dgm:t>
    </dgm:pt>
    <dgm:pt modelId="{94DC52FB-1032-D541-9A0B-397F00D6F761}" type="sibTrans" cxnId="{0584D9A1-F81F-B545-88FE-AC3A11665448}">
      <dgm:prSet/>
      <dgm:spPr/>
      <dgm:t>
        <a:bodyPr/>
        <a:lstStyle/>
        <a:p>
          <a:endParaRPr lang="en-US"/>
        </a:p>
      </dgm:t>
    </dgm:pt>
    <dgm:pt modelId="{0CBAE2F5-E252-E24B-8DF3-A9F3819A8A16}">
      <dgm:prSet phldrT="[Text]" custT="1"/>
      <dgm:spPr/>
      <dgm:t>
        <a:bodyPr/>
        <a:lstStyle/>
        <a:p>
          <a:pPr rtl="0"/>
          <a:r>
            <a:rPr lang="en-US" sz="1200" dirty="0" err="1"/>
            <a:t>MTurk</a:t>
          </a:r>
          <a:r>
            <a:rPr lang="en-US" sz="1200" dirty="0"/>
            <a:t> Testing</a:t>
          </a:r>
        </a:p>
      </dgm:t>
    </dgm:pt>
    <dgm:pt modelId="{3EC30FB4-7A9F-A344-8A47-E657A8B3588B}" type="parTrans" cxnId="{17B54817-82CC-754B-AB99-3E59FA68EA83}">
      <dgm:prSet/>
      <dgm:spPr/>
      <dgm:t>
        <a:bodyPr/>
        <a:lstStyle/>
        <a:p>
          <a:endParaRPr lang="en-US"/>
        </a:p>
      </dgm:t>
    </dgm:pt>
    <dgm:pt modelId="{F5FFEA56-9DF4-3440-82AC-AB8A02DDEDB4}" type="sibTrans" cxnId="{17B54817-82CC-754B-AB99-3E59FA68EA83}">
      <dgm:prSet/>
      <dgm:spPr/>
      <dgm:t>
        <a:bodyPr/>
        <a:lstStyle/>
        <a:p>
          <a:endParaRPr lang="en-US"/>
        </a:p>
      </dgm:t>
    </dgm:pt>
    <dgm:pt modelId="{6A87C2B4-466C-6B44-87DC-1046C701BE70}">
      <dgm:prSet custT="1"/>
      <dgm:spPr/>
      <dgm:t>
        <a:bodyPr/>
        <a:lstStyle/>
        <a:p>
          <a:pPr rtl="0"/>
          <a:r>
            <a:rPr lang="en-US" sz="1200" dirty="0"/>
            <a:t>Measure NPS</a:t>
          </a:r>
        </a:p>
      </dgm:t>
    </dgm:pt>
    <dgm:pt modelId="{50358431-411D-794B-9EFA-7B3E27725ED7}" type="parTrans" cxnId="{5ECE9B8B-246A-0343-83F2-D22D31718305}">
      <dgm:prSet/>
      <dgm:spPr/>
      <dgm:t>
        <a:bodyPr/>
        <a:lstStyle/>
        <a:p>
          <a:endParaRPr lang="en-US"/>
        </a:p>
      </dgm:t>
    </dgm:pt>
    <dgm:pt modelId="{73E43224-D722-EF4E-9EB9-09680818A95A}" type="sibTrans" cxnId="{5ECE9B8B-246A-0343-83F2-D22D31718305}">
      <dgm:prSet/>
      <dgm:spPr/>
      <dgm:t>
        <a:bodyPr/>
        <a:lstStyle/>
        <a:p>
          <a:endParaRPr lang="en-US"/>
        </a:p>
      </dgm:t>
    </dgm:pt>
    <dgm:pt modelId="{8458937A-3A6E-DD47-A1D2-21D5E3C20F50}" type="pres">
      <dgm:prSet presAssocID="{8E4B38BE-5BA1-1C42-8C30-8A69D268099E}" presName="rootnode" presStyleCnt="0">
        <dgm:presLayoutVars>
          <dgm:chMax/>
          <dgm:chPref/>
          <dgm:dir/>
          <dgm:animLvl val="lvl"/>
        </dgm:presLayoutVars>
      </dgm:prSet>
      <dgm:spPr/>
    </dgm:pt>
    <dgm:pt modelId="{C0448562-4FD7-BD40-8E41-7631D0401940}" type="pres">
      <dgm:prSet presAssocID="{4A5065CA-27D4-4F4B-94E0-5D70C801AE3C}" presName="composite" presStyleCnt="0"/>
      <dgm:spPr/>
    </dgm:pt>
    <dgm:pt modelId="{2BA9AEDF-02E6-F54F-B8C9-CAD10CD4B64D}" type="pres">
      <dgm:prSet presAssocID="{4A5065CA-27D4-4F4B-94E0-5D70C801AE3C}" presName="bentUpArrow1" presStyleLbl="alignImgPlace1" presStyleIdx="0" presStyleCnt="3"/>
      <dgm:spPr/>
    </dgm:pt>
    <dgm:pt modelId="{77CE3AAC-FC18-8B45-81AF-1A7FE421ACC2}" type="pres">
      <dgm:prSet presAssocID="{4A5065CA-27D4-4F4B-94E0-5D70C801AE3C}" presName="ParentText" presStyleLbl="node1" presStyleIdx="0" presStyleCnt="4">
        <dgm:presLayoutVars>
          <dgm:chMax val="1"/>
          <dgm:chPref val="1"/>
          <dgm:bulletEnabled val="1"/>
        </dgm:presLayoutVars>
      </dgm:prSet>
      <dgm:spPr/>
    </dgm:pt>
    <dgm:pt modelId="{CFC6A5BC-E3C8-984A-9B6E-CA4EF41064A2}" type="pres">
      <dgm:prSet presAssocID="{4A5065CA-27D4-4F4B-94E0-5D70C801AE3C}" presName="ChildText" presStyleLbl="revTx" presStyleIdx="0" presStyleCnt="4">
        <dgm:presLayoutVars>
          <dgm:chMax val="0"/>
          <dgm:chPref val="0"/>
          <dgm:bulletEnabled val="1"/>
        </dgm:presLayoutVars>
      </dgm:prSet>
      <dgm:spPr/>
    </dgm:pt>
    <dgm:pt modelId="{DE5A4C25-9DD9-3E4D-A6B5-B8B1CFC78DBC}" type="pres">
      <dgm:prSet presAssocID="{1F439DCB-177A-E741-A16F-AB23C9F48C86}" presName="sibTrans" presStyleCnt="0"/>
      <dgm:spPr/>
    </dgm:pt>
    <dgm:pt modelId="{B3C05DFF-6837-0A45-937D-BBCF70C38FB0}" type="pres">
      <dgm:prSet presAssocID="{DDCD0402-B0A2-0842-B4FB-7D6BD1FCC46F}" presName="composite" presStyleCnt="0"/>
      <dgm:spPr/>
    </dgm:pt>
    <dgm:pt modelId="{640277F8-F5FE-FB4F-B5CF-D3C129858ED4}" type="pres">
      <dgm:prSet presAssocID="{DDCD0402-B0A2-0842-B4FB-7D6BD1FCC46F}" presName="bentUpArrow1" presStyleLbl="alignImgPlace1" presStyleIdx="1" presStyleCnt="3"/>
      <dgm:spPr/>
    </dgm:pt>
    <dgm:pt modelId="{C316086C-C519-A045-A9DC-D8325DF699F7}" type="pres">
      <dgm:prSet presAssocID="{DDCD0402-B0A2-0842-B4FB-7D6BD1FCC46F}" presName="ParentText" presStyleLbl="node1" presStyleIdx="1" presStyleCnt="4">
        <dgm:presLayoutVars>
          <dgm:chMax val="1"/>
          <dgm:chPref val="1"/>
          <dgm:bulletEnabled val="1"/>
        </dgm:presLayoutVars>
      </dgm:prSet>
      <dgm:spPr/>
    </dgm:pt>
    <dgm:pt modelId="{3CC380CD-C684-A54C-AC0F-039E28CBB1E3}" type="pres">
      <dgm:prSet presAssocID="{DDCD0402-B0A2-0842-B4FB-7D6BD1FCC46F}" presName="ChildText" presStyleLbl="revTx" presStyleIdx="1" presStyleCnt="4">
        <dgm:presLayoutVars>
          <dgm:chMax val="0"/>
          <dgm:chPref val="0"/>
          <dgm:bulletEnabled val="1"/>
        </dgm:presLayoutVars>
      </dgm:prSet>
      <dgm:spPr/>
    </dgm:pt>
    <dgm:pt modelId="{78F21840-FA80-B54E-9188-87164D918F75}" type="pres">
      <dgm:prSet presAssocID="{29C58964-C3AB-BE4C-A548-7C34F265F46B}" presName="sibTrans" presStyleCnt="0"/>
      <dgm:spPr/>
    </dgm:pt>
    <dgm:pt modelId="{09B31EAA-B44D-384B-B1A2-F9EE7B9A7A06}" type="pres">
      <dgm:prSet presAssocID="{B5E6A152-5A13-784B-9CBF-5F59CA741D97}" presName="composite" presStyleCnt="0"/>
      <dgm:spPr/>
    </dgm:pt>
    <dgm:pt modelId="{9D461631-0779-3442-AA41-DC9EB4D97A72}" type="pres">
      <dgm:prSet presAssocID="{B5E6A152-5A13-784B-9CBF-5F59CA741D97}" presName="bentUpArrow1" presStyleLbl="alignImgPlace1" presStyleIdx="2" presStyleCnt="3"/>
      <dgm:spPr/>
    </dgm:pt>
    <dgm:pt modelId="{0A48D867-E2E8-594D-BFEB-0D2F5E09C316}" type="pres">
      <dgm:prSet presAssocID="{B5E6A152-5A13-784B-9CBF-5F59CA741D97}" presName="ParentText" presStyleLbl="node1" presStyleIdx="2" presStyleCnt="4">
        <dgm:presLayoutVars>
          <dgm:chMax val="1"/>
          <dgm:chPref val="1"/>
          <dgm:bulletEnabled val="1"/>
        </dgm:presLayoutVars>
      </dgm:prSet>
      <dgm:spPr/>
    </dgm:pt>
    <dgm:pt modelId="{EF0A04FA-D09C-A84B-815C-9361BE920D3F}" type="pres">
      <dgm:prSet presAssocID="{B5E6A152-5A13-784B-9CBF-5F59CA741D97}" presName="ChildText" presStyleLbl="revTx" presStyleIdx="2" presStyleCnt="4">
        <dgm:presLayoutVars>
          <dgm:chMax val="0"/>
          <dgm:chPref val="0"/>
          <dgm:bulletEnabled val="1"/>
        </dgm:presLayoutVars>
      </dgm:prSet>
      <dgm:spPr/>
    </dgm:pt>
    <dgm:pt modelId="{6669AAEF-78A3-524A-A6D1-3644D8EA3AF8}" type="pres">
      <dgm:prSet presAssocID="{4E922ED2-F11C-6245-973F-97868DBEE34C}" presName="sibTrans" presStyleCnt="0"/>
      <dgm:spPr/>
    </dgm:pt>
    <dgm:pt modelId="{7A0021CA-2C47-2E48-82F4-727888608C70}" type="pres">
      <dgm:prSet presAssocID="{9BB30976-22EF-4249-8E2D-6A882FB41955}" presName="composite" presStyleCnt="0"/>
      <dgm:spPr/>
    </dgm:pt>
    <dgm:pt modelId="{0A7CDAB5-1B58-F04E-B790-CAB4B1F82DC0}" type="pres">
      <dgm:prSet presAssocID="{9BB30976-22EF-4249-8E2D-6A882FB41955}" presName="ParentText" presStyleLbl="node1" presStyleIdx="3" presStyleCnt="4">
        <dgm:presLayoutVars>
          <dgm:chMax val="1"/>
          <dgm:chPref val="1"/>
          <dgm:bulletEnabled val="1"/>
        </dgm:presLayoutVars>
      </dgm:prSet>
      <dgm:spPr/>
    </dgm:pt>
    <dgm:pt modelId="{1A18E21E-4BB8-F848-8CD1-232B78529FA0}" type="pres">
      <dgm:prSet presAssocID="{9BB30976-22EF-4249-8E2D-6A882FB41955}" presName="FinalChildText" presStyleLbl="revTx" presStyleIdx="3" presStyleCnt="4">
        <dgm:presLayoutVars>
          <dgm:chMax val="0"/>
          <dgm:chPref val="0"/>
          <dgm:bulletEnabled val="1"/>
        </dgm:presLayoutVars>
      </dgm:prSet>
      <dgm:spPr/>
    </dgm:pt>
  </dgm:ptLst>
  <dgm:cxnLst>
    <dgm:cxn modelId="{F5AB5201-2550-9B41-920E-6299CB097B47}" type="presOf" srcId="{9B756D69-E347-B34E-A168-9E1D224F8978}" destId="{1A18E21E-4BB8-F848-8CD1-232B78529FA0}" srcOrd="0" destOrd="0" presId="urn:microsoft.com/office/officeart/2005/8/layout/StepDownProcess"/>
    <dgm:cxn modelId="{74BCE610-2B9B-DF4E-8057-16A3925CE071}" srcId="{DDCD0402-B0A2-0842-B4FB-7D6BD1FCC46F}" destId="{B41247BA-A54A-D54D-981D-FE284F2E3CE1}" srcOrd="2" destOrd="0" parTransId="{010BDBAC-4427-CF48-A1ED-2315E488313A}" sibTransId="{3C2560BF-CFA8-F74C-A93C-53341D28443E}"/>
    <dgm:cxn modelId="{0845AA11-22FD-484E-B843-4D7E8973CFB5}" srcId="{DDCD0402-B0A2-0842-B4FB-7D6BD1FCC46F}" destId="{DB3EFF5C-7C67-CD42-AD8B-D6B85A14D22D}" srcOrd="1" destOrd="0" parTransId="{78D48EA1-64ED-B04A-9BDF-CF6CEE2B343E}" sibTransId="{6CFC62B5-0FF3-F440-B6C3-2B013729A655}"/>
    <dgm:cxn modelId="{17B54817-82CC-754B-AB99-3E59FA68EA83}" srcId="{B5E6A152-5A13-784B-9CBF-5F59CA741D97}" destId="{0CBAE2F5-E252-E24B-8DF3-A9F3819A8A16}" srcOrd="1" destOrd="0" parTransId="{3EC30FB4-7A9F-A344-8A47-E657A8B3588B}" sibTransId="{F5FFEA56-9DF4-3440-82AC-AB8A02DDEDB4}"/>
    <dgm:cxn modelId="{30FA7328-E1AD-2B40-B3C3-B44ADBF84713}" srcId="{9BB30976-22EF-4249-8E2D-6A882FB41955}" destId="{9B756D69-E347-B34E-A168-9E1D224F8978}" srcOrd="0" destOrd="0" parTransId="{1E53CF1A-65D3-2E40-9FFB-D0449345FA76}" sibTransId="{15CFB715-3619-844B-9E4A-0186C2688E10}"/>
    <dgm:cxn modelId="{EAF29C2A-3014-FE4E-BB28-9B051E063DD2}" type="presOf" srcId="{C454D6E4-ADF9-C644-93FA-04C6727BAEC4}" destId="{CFC6A5BC-E3C8-984A-9B6E-CA4EF41064A2}" srcOrd="0" destOrd="1" presId="urn:microsoft.com/office/officeart/2005/8/layout/StepDownProcess"/>
    <dgm:cxn modelId="{BDC2233A-3A7F-9942-B3F0-7554FAA71A45}" srcId="{4A5065CA-27D4-4F4B-94E0-5D70C801AE3C}" destId="{508D853F-0D2D-7F44-A13F-9F9FE146D8CF}" srcOrd="0" destOrd="0" parTransId="{CB848068-F307-BA42-BD14-1A0C334886B8}" sibTransId="{FDA0C7BF-B243-8746-9FE9-5516744D8C74}"/>
    <dgm:cxn modelId="{9412233F-B0EA-BB4A-A14F-E5EB4B8B4FA4}" type="presOf" srcId="{B41247BA-A54A-D54D-981D-FE284F2E3CE1}" destId="{3CC380CD-C684-A54C-AC0F-039E28CBB1E3}" srcOrd="0" destOrd="2" presId="urn:microsoft.com/office/officeart/2005/8/layout/StepDownProcess"/>
    <dgm:cxn modelId="{59758346-019A-DC47-9FF7-B7AF9F295FF2}" type="presOf" srcId="{9BB30976-22EF-4249-8E2D-6A882FB41955}" destId="{0A7CDAB5-1B58-F04E-B790-CAB4B1F82DC0}" srcOrd="0" destOrd="0" presId="urn:microsoft.com/office/officeart/2005/8/layout/StepDownProcess"/>
    <dgm:cxn modelId="{8C8A1D4E-D3B2-1349-A250-B5895C138FEE}" srcId="{8E4B38BE-5BA1-1C42-8C30-8A69D268099E}" destId="{DDCD0402-B0A2-0842-B4FB-7D6BD1FCC46F}" srcOrd="1" destOrd="0" parTransId="{A741F771-2CBD-8E4A-92F0-42DE6F8B68C1}" sibTransId="{29C58964-C3AB-BE4C-A548-7C34F265F46B}"/>
    <dgm:cxn modelId="{9894F750-AF07-2846-9A0C-D7DBCF7F099A}" type="presOf" srcId="{C67EE03A-F8A8-6140-8FE6-B2E666E32BAE}" destId="{3CC380CD-C684-A54C-AC0F-039E28CBB1E3}" srcOrd="0" destOrd="0" presId="urn:microsoft.com/office/officeart/2005/8/layout/StepDownProcess"/>
    <dgm:cxn modelId="{82DEAA59-5390-D647-AB2B-CE346C8A9F4E}" srcId="{8E4B38BE-5BA1-1C42-8C30-8A69D268099E}" destId="{9BB30976-22EF-4249-8E2D-6A882FB41955}" srcOrd="3" destOrd="0" parTransId="{1E4FA81B-E856-FA44-95DF-7FB092E8CC26}" sibTransId="{4050A8CE-124D-4F4A-BD9E-9E0331F8B39E}"/>
    <dgm:cxn modelId="{1BD8866B-ED3B-FB4F-9C41-A4669E452759}" type="presOf" srcId="{508D853F-0D2D-7F44-A13F-9F9FE146D8CF}" destId="{CFC6A5BC-E3C8-984A-9B6E-CA4EF41064A2}" srcOrd="0" destOrd="0" presId="urn:microsoft.com/office/officeart/2005/8/layout/StepDownProcess"/>
    <dgm:cxn modelId="{57F00F71-1F7A-7C4C-AA56-8798EB81DDBF}" type="presOf" srcId="{6A87C2B4-466C-6B44-87DC-1046C701BE70}" destId="{1A18E21E-4BB8-F848-8CD1-232B78529FA0}" srcOrd="0" destOrd="1" presId="urn:microsoft.com/office/officeart/2005/8/layout/StepDownProcess"/>
    <dgm:cxn modelId="{D4E11C8B-73BC-804C-9859-B14F69FE8D94}" srcId="{DDCD0402-B0A2-0842-B4FB-7D6BD1FCC46F}" destId="{C67EE03A-F8A8-6140-8FE6-B2E666E32BAE}" srcOrd="0" destOrd="0" parTransId="{83D2D951-F773-2B4B-BAFC-5ACF14E95A0F}" sibTransId="{283A6928-8100-9D4C-B4B8-4B2AE47D0AB7}"/>
    <dgm:cxn modelId="{5ECE9B8B-246A-0343-83F2-D22D31718305}" srcId="{9BB30976-22EF-4249-8E2D-6A882FB41955}" destId="{6A87C2B4-466C-6B44-87DC-1046C701BE70}" srcOrd="1" destOrd="0" parTransId="{50358431-411D-794B-9EFA-7B3E27725ED7}" sibTransId="{73E43224-D722-EF4E-9EB9-09680818A95A}"/>
    <dgm:cxn modelId="{0584D9A1-F81F-B545-88FE-AC3A11665448}" srcId="{B5E6A152-5A13-784B-9CBF-5F59CA741D97}" destId="{65AB2D06-BD0F-9E4D-9DF0-CA96241A6E6B}" srcOrd="0" destOrd="0" parTransId="{B7156554-0479-5546-9AF7-CA0783A4A1BC}" sibTransId="{94DC52FB-1032-D541-9A0B-397F00D6F761}"/>
    <dgm:cxn modelId="{E56FB1A4-F763-AE49-9766-908BCFA2F8BC}" type="presOf" srcId="{8E4B38BE-5BA1-1C42-8C30-8A69D268099E}" destId="{8458937A-3A6E-DD47-A1D2-21D5E3C20F50}" srcOrd="0" destOrd="0" presId="urn:microsoft.com/office/officeart/2005/8/layout/StepDownProcess"/>
    <dgm:cxn modelId="{EE753EAF-373E-674E-95C3-81FDCF1AE3B7}" srcId="{8E4B38BE-5BA1-1C42-8C30-8A69D268099E}" destId="{B5E6A152-5A13-784B-9CBF-5F59CA741D97}" srcOrd="2" destOrd="0" parTransId="{6ADF05A6-1BCC-924A-A31D-5F21D05FE654}" sibTransId="{4E922ED2-F11C-6245-973F-97868DBEE34C}"/>
    <dgm:cxn modelId="{D27187AF-9B44-5946-A497-6000CF5E8730}" type="presOf" srcId="{65AB2D06-BD0F-9E4D-9DF0-CA96241A6E6B}" destId="{EF0A04FA-D09C-A84B-815C-9361BE920D3F}" srcOrd="0" destOrd="0" presId="urn:microsoft.com/office/officeart/2005/8/layout/StepDownProcess"/>
    <dgm:cxn modelId="{F4C3CFB3-84F9-2042-87F5-50626FCCA104}" type="presOf" srcId="{DDCD0402-B0A2-0842-B4FB-7D6BD1FCC46F}" destId="{C316086C-C519-A045-A9DC-D8325DF699F7}" srcOrd="0" destOrd="0" presId="urn:microsoft.com/office/officeart/2005/8/layout/StepDownProcess"/>
    <dgm:cxn modelId="{3C3FD6BA-46C4-6C43-AAC8-4F896BCB0F0B}" type="presOf" srcId="{B5E6A152-5A13-784B-9CBF-5F59CA741D97}" destId="{0A48D867-E2E8-594D-BFEB-0D2F5E09C316}" srcOrd="0" destOrd="0" presId="urn:microsoft.com/office/officeart/2005/8/layout/StepDownProcess"/>
    <dgm:cxn modelId="{B67767C0-05A6-E043-91FE-99479C55B348}" srcId="{8E4B38BE-5BA1-1C42-8C30-8A69D268099E}" destId="{4A5065CA-27D4-4F4B-94E0-5D70C801AE3C}" srcOrd="0" destOrd="0" parTransId="{EA668E7B-4FF5-0A42-A862-CDD65F7C3316}" sibTransId="{1F439DCB-177A-E741-A16F-AB23C9F48C86}"/>
    <dgm:cxn modelId="{0AFB9DCB-D2B8-934E-8833-D865949BD57A}" srcId="{4A5065CA-27D4-4F4B-94E0-5D70C801AE3C}" destId="{C454D6E4-ADF9-C644-93FA-04C6727BAEC4}" srcOrd="1" destOrd="0" parTransId="{783919DB-835B-D04E-B3A9-EFB83F969BFF}" sibTransId="{92A162B0-4A76-7542-9093-D53A1087E487}"/>
    <dgm:cxn modelId="{2451A0D4-1349-9D4A-A975-337110C532A2}" type="presOf" srcId="{4A5065CA-27D4-4F4B-94E0-5D70C801AE3C}" destId="{77CE3AAC-FC18-8B45-81AF-1A7FE421ACC2}" srcOrd="0" destOrd="0" presId="urn:microsoft.com/office/officeart/2005/8/layout/StepDownProcess"/>
    <dgm:cxn modelId="{03CE00E9-5737-BB4B-9BB7-C7F520C26C1E}" type="presOf" srcId="{DB3EFF5C-7C67-CD42-AD8B-D6B85A14D22D}" destId="{3CC380CD-C684-A54C-AC0F-039E28CBB1E3}" srcOrd="0" destOrd="1" presId="urn:microsoft.com/office/officeart/2005/8/layout/StepDownProcess"/>
    <dgm:cxn modelId="{9AF4D1FC-55F5-9A4A-9EFA-6D8C75A7E994}" type="presOf" srcId="{0CBAE2F5-E252-E24B-8DF3-A9F3819A8A16}" destId="{EF0A04FA-D09C-A84B-815C-9361BE920D3F}" srcOrd="0" destOrd="1" presId="urn:microsoft.com/office/officeart/2005/8/layout/StepDownProcess"/>
    <dgm:cxn modelId="{27883C2E-1EB1-A747-A58A-182E8A737B4A}" type="presParOf" srcId="{8458937A-3A6E-DD47-A1D2-21D5E3C20F50}" destId="{C0448562-4FD7-BD40-8E41-7631D0401940}" srcOrd="0" destOrd="0" presId="urn:microsoft.com/office/officeart/2005/8/layout/StepDownProcess"/>
    <dgm:cxn modelId="{1E7BD603-7583-F640-892C-5F82F47FC0DC}" type="presParOf" srcId="{C0448562-4FD7-BD40-8E41-7631D0401940}" destId="{2BA9AEDF-02E6-F54F-B8C9-CAD10CD4B64D}" srcOrd="0" destOrd="0" presId="urn:microsoft.com/office/officeart/2005/8/layout/StepDownProcess"/>
    <dgm:cxn modelId="{8F4EF5CC-81A6-464C-8DA8-A85FFE57C66F}" type="presParOf" srcId="{C0448562-4FD7-BD40-8E41-7631D0401940}" destId="{77CE3AAC-FC18-8B45-81AF-1A7FE421ACC2}" srcOrd="1" destOrd="0" presId="urn:microsoft.com/office/officeart/2005/8/layout/StepDownProcess"/>
    <dgm:cxn modelId="{C68E8542-D849-5344-92B1-26650F01A53E}" type="presParOf" srcId="{C0448562-4FD7-BD40-8E41-7631D0401940}" destId="{CFC6A5BC-E3C8-984A-9B6E-CA4EF41064A2}" srcOrd="2" destOrd="0" presId="urn:microsoft.com/office/officeart/2005/8/layout/StepDownProcess"/>
    <dgm:cxn modelId="{1D4D5401-2FFE-B446-AEFF-797A41AB33D8}" type="presParOf" srcId="{8458937A-3A6E-DD47-A1D2-21D5E3C20F50}" destId="{DE5A4C25-9DD9-3E4D-A6B5-B8B1CFC78DBC}" srcOrd="1" destOrd="0" presId="urn:microsoft.com/office/officeart/2005/8/layout/StepDownProcess"/>
    <dgm:cxn modelId="{A214DA5B-C1DA-6140-AFCE-33F01C506D58}" type="presParOf" srcId="{8458937A-3A6E-DD47-A1D2-21D5E3C20F50}" destId="{B3C05DFF-6837-0A45-937D-BBCF70C38FB0}" srcOrd="2" destOrd="0" presId="urn:microsoft.com/office/officeart/2005/8/layout/StepDownProcess"/>
    <dgm:cxn modelId="{DF7A9F48-42E8-5246-BEDB-A2D8A58028DC}" type="presParOf" srcId="{B3C05DFF-6837-0A45-937D-BBCF70C38FB0}" destId="{640277F8-F5FE-FB4F-B5CF-D3C129858ED4}" srcOrd="0" destOrd="0" presId="urn:microsoft.com/office/officeart/2005/8/layout/StepDownProcess"/>
    <dgm:cxn modelId="{A7B9920F-2A56-FE44-95DD-7ECF12B0A454}" type="presParOf" srcId="{B3C05DFF-6837-0A45-937D-BBCF70C38FB0}" destId="{C316086C-C519-A045-A9DC-D8325DF699F7}" srcOrd="1" destOrd="0" presId="urn:microsoft.com/office/officeart/2005/8/layout/StepDownProcess"/>
    <dgm:cxn modelId="{42B3160B-B322-5A4F-B66A-D2E36640B380}" type="presParOf" srcId="{B3C05DFF-6837-0A45-937D-BBCF70C38FB0}" destId="{3CC380CD-C684-A54C-AC0F-039E28CBB1E3}" srcOrd="2" destOrd="0" presId="urn:microsoft.com/office/officeart/2005/8/layout/StepDownProcess"/>
    <dgm:cxn modelId="{6466D0D8-3E86-2A4C-A7DC-57FAEB7ACD3C}" type="presParOf" srcId="{8458937A-3A6E-DD47-A1D2-21D5E3C20F50}" destId="{78F21840-FA80-B54E-9188-87164D918F75}" srcOrd="3" destOrd="0" presId="urn:microsoft.com/office/officeart/2005/8/layout/StepDownProcess"/>
    <dgm:cxn modelId="{A73AF4EB-0F62-C14C-B6CE-BA271D89EF1D}" type="presParOf" srcId="{8458937A-3A6E-DD47-A1D2-21D5E3C20F50}" destId="{09B31EAA-B44D-384B-B1A2-F9EE7B9A7A06}" srcOrd="4" destOrd="0" presId="urn:microsoft.com/office/officeart/2005/8/layout/StepDownProcess"/>
    <dgm:cxn modelId="{39AABAA7-05CD-5A43-8676-6F4E3A2F4153}" type="presParOf" srcId="{09B31EAA-B44D-384B-B1A2-F9EE7B9A7A06}" destId="{9D461631-0779-3442-AA41-DC9EB4D97A72}" srcOrd="0" destOrd="0" presId="urn:microsoft.com/office/officeart/2005/8/layout/StepDownProcess"/>
    <dgm:cxn modelId="{BC75F6E8-0239-3E47-9F22-A65B59440114}" type="presParOf" srcId="{09B31EAA-B44D-384B-B1A2-F9EE7B9A7A06}" destId="{0A48D867-E2E8-594D-BFEB-0D2F5E09C316}" srcOrd="1" destOrd="0" presId="urn:microsoft.com/office/officeart/2005/8/layout/StepDownProcess"/>
    <dgm:cxn modelId="{F8797FE7-A3C7-7F4E-A448-C26C682CA8E9}" type="presParOf" srcId="{09B31EAA-B44D-384B-B1A2-F9EE7B9A7A06}" destId="{EF0A04FA-D09C-A84B-815C-9361BE920D3F}" srcOrd="2" destOrd="0" presId="urn:microsoft.com/office/officeart/2005/8/layout/StepDownProcess"/>
    <dgm:cxn modelId="{6D3187EA-6C47-6F4B-A2EF-8D9A377D2BD1}" type="presParOf" srcId="{8458937A-3A6E-DD47-A1D2-21D5E3C20F50}" destId="{6669AAEF-78A3-524A-A6D1-3644D8EA3AF8}" srcOrd="5" destOrd="0" presId="urn:microsoft.com/office/officeart/2005/8/layout/StepDownProcess"/>
    <dgm:cxn modelId="{9127EA29-9B62-0146-8753-B6E1CB2EB940}" type="presParOf" srcId="{8458937A-3A6E-DD47-A1D2-21D5E3C20F50}" destId="{7A0021CA-2C47-2E48-82F4-727888608C70}" srcOrd="6" destOrd="0" presId="urn:microsoft.com/office/officeart/2005/8/layout/StepDownProcess"/>
    <dgm:cxn modelId="{083A55EF-8D3F-6243-8A0D-94A198BF9CAA}" type="presParOf" srcId="{7A0021CA-2C47-2E48-82F4-727888608C70}" destId="{0A7CDAB5-1B58-F04E-B790-CAB4B1F82DC0}" srcOrd="0" destOrd="0" presId="urn:microsoft.com/office/officeart/2005/8/layout/StepDownProcess"/>
    <dgm:cxn modelId="{39DD366D-6451-084D-B4AB-713021C9E0A1}" type="presParOf" srcId="{7A0021CA-2C47-2E48-82F4-727888608C70}" destId="{1A18E21E-4BB8-F848-8CD1-232B78529FA0}"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B86415-F174-450E-B176-2E0F1675A06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6555BEC-37F7-454C-9D17-78DFF69B21F6}">
      <dgm:prSet/>
      <dgm:spPr/>
      <dgm:t>
        <a:bodyPr/>
        <a:lstStyle/>
        <a:p>
          <a:r>
            <a:rPr lang="en-US" baseline="0" dirty="0"/>
            <a:t>Measure impact on discharge readiness, understanding of prematurity, emotional well-being</a:t>
          </a:r>
          <a:endParaRPr lang="en-US" dirty="0"/>
        </a:p>
      </dgm:t>
    </dgm:pt>
    <dgm:pt modelId="{49B08B66-9BC4-41A8-9850-0F9FA4403E76}" type="parTrans" cxnId="{899C4D6F-ABCD-4323-89CE-1819A08D7E8B}">
      <dgm:prSet/>
      <dgm:spPr/>
      <dgm:t>
        <a:bodyPr/>
        <a:lstStyle/>
        <a:p>
          <a:endParaRPr lang="en-US"/>
        </a:p>
      </dgm:t>
    </dgm:pt>
    <dgm:pt modelId="{D8B8F26E-79FB-46AD-81CA-0B4BC5B67E52}" type="sibTrans" cxnId="{899C4D6F-ABCD-4323-89CE-1819A08D7E8B}">
      <dgm:prSet/>
      <dgm:spPr/>
      <dgm:t>
        <a:bodyPr/>
        <a:lstStyle/>
        <a:p>
          <a:endParaRPr lang="en-US"/>
        </a:p>
      </dgm:t>
    </dgm:pt>
    <dgm:pt modelId="{E32B296D-02EB-4D52-8F91-391A06772A91}">
      <dgm:prSet/>
      <dgm:spPr/>
      <dgm:t>
        <a:bodyPr/>
        <a:lstStyle/>
        <a:p>
          <a:r>
            <a:rPr lang="en-US" baseline="0" dirty="0"/>
            <a:t>Use by other hospitals</a:t>
          </a:r>
          <a:endParaRPr lang="en-US" dirty="0"/>
        </a:p>
      </dgm:t>
    </dgm:pt>
    <dgm:pt modelId="{3F28955E-CF4F-464C-AC10-6B6B7E358ACC}" type="parTrans" cxnId="{1AB11C28-6C2D-4D60-B77A-B8427A3817B1}">
      <dgm:prSet/>
      <dgm:spPr/>
      <dgm:t>
        <a:bodyPr/>
        <a:lstStyle/>
        <a:p>
          <a:endParaRPr lang="en-US"/>
        </a:p>
      </dgm:t>
    </dgm:pt>
    <dgm:pt modelId="{ACBECBBD-7459-43D7-8F1C-798C5CA26312}" type="sibTrans" cxnId="{1AB11C28-6C2D-4D60-B77A-B8427A3817B1}">
      <dgm:prSet/>
      <dgm:spPr/>
      <dgm:t>
        <a:bodyPr/>
        <a:lstStyle/>
        <a:p>
          <a:endParaRPr lang="en-US"/>
        </a:p>
      </dgm:t>
    </dgm:pt>
    <dgm:pt modelId="{2C2D79DC-6F35-4E03-9809-7843660CABB3}">
      <dgm:prSet/>
      <dgm:spPr/>
      <dgm:t>
        <a:bodyPr/>
        <a:lstStyle/>
        <a:p>
          <a:r>
            <a:rPr lang="en-US" baseline="0" dirty="0"/>
            <a:t>Higher personalization and integration with EMR</a:t>
          </a:r>
          <a:endParaRPr lang="en-US" dirty="0"/>
        </a:p>
      </dgm:t>
    </dgm:pt>
    <dgm:pt modelId="{4A74AAE7-A6A9-4BFD-A35A-6F780306F191}" type="parTrans" cxnId="{F6AB2FCF-3A0C-4DCB-BB35-316763731AB9}">
      <dgm:prSet/>
      <dgm:spPr/>
      <dgm:t>
        <a:bodyPr/>
        <a:lstStyle/>
        <a:p>
          <a:endParaRPr lang="en-US"/>
        </a:p>
      </dgm:t>
    </dgm:pt>
    <dgm:pt modelId="{5DDFC8B4-0A02-4E90-9134-572C0C0DBD70}" type="sibTrans" cxnId="{F6AB2FCF-3A0C-4DCB-BB35-316763731AB9}">
      <dgm:prSet/>
      <dgm:spPr/>
      <dgm:t>
        <a:bodyPr/>
        <a:lstStyle/>
        <a:p>
          <a:endParaRPr lang="en-US"/>
        </a:p>
      </dgm:t>
    </dgm:pt>
    <dgm:pt modelId="{0DFF77A9-6C30-5941-87B8-B57DD988E89E}">
      <dgm:prSet/>
      <dgm:spPr/>
      <dgm:t>
        <a:bodyPr/>
        <a:lstStyle/>
        <a:p>
          <a:r>
            <a:rPr lang="en-US" baseline="0" dirty="0"/>
            <a:t>Expand use in patient populations &amp; partners</a:t>
          </a:r>
          <a:endParaRPr lang="en-US" dirty="0"/>
        </a:p>
      </dgm:t>
    </dgm:pt>
    <dgm:pt modelId="{A4E13210-2F86-AE48-9EDC-3BB04BA76C97}" type="parTrans" cxnId="{094D4B26-249F-1648-B0FB-636AD878F91A}">
      <dgm:prSet/>
      <dgm:spPr/>
    </dgm:pt>
    <dgm:pt modelId="{26B80559-6D63-624B-84C0-D1158889B6D0}" type="sibTrans" cxnId="{094D4B26-249F-1648-B0FB-636AD878F91A}">
      <dgm:prSet/>
      <dgm:spPr/>
    </dgm:pt>
    <dgm:pt modelId="{9C968946-49BA-EF46-9576-C58548D0B745}" type="pres">
      <dgm:prSet presAssocID="{27B86415-F174-450E-B176-2E0F1675A06E}" presName="linear" presStyleCnt="0">
        <dgm:presLayoutVars>
          <dgm:animLvl val="lvl"/>
          <dgm:resizeHandles val="exact"/>
        </dgm:presLayoutVars>
      </dgm:prSet>
      <dgm:spPr/>
    </dgm:pt>
    <dgm:pt modelId="{95819589-3EAC-944F-B103-BC1942047328}" type="pres">
      <dgm:prSet presAssocID="{F6555BEC-37F7-454C-9D17-78DFF69B21F6}" presName="parentText" presStyleLbl="node1" presStyleIdx="0" presStyleCnt="4">
        <dgm:presLayoutVars>
          <dgm:chMax val="0"/>
          <dgm:bulletEnabled val="1"/>
        </dgm:presLayoutVars>
      </dgm:prSet>
      <dgm:spPr/>
    </dgm:pt>
    <dgm:pt modelId="{5098A96E-D29F-A54D-85D1-5118FDDD9F41}" type="pres">
      <dgm:prSet presAssocID="{D8B8F26E-79FB-46AD-81CA-0B4BC5B67E52}" presName="spacer" presStyleCnt="0"/>
      <dgm:spPr/>
    </dgm:pt>
    <dgm:pt modelId="{73FB7448-33AD-BC46-AD79-ECD5E3315041}" type="pres">
      <dgm:prSet presAssocID="{0DFF77A9-6C30-5941-87B8-B57DD988E89E}" presName="parentText" presStyleLbl="node1" presStyleIdx="1" presStyleCnt="4">
        <dgm:presLayoutVars>
          <dgm:chMax val="0"/>
          <dgm:bulletEnabled val="1"/>
        </dgm:presLayoutVars>
      </dgm:prSet>
      <dgm:spPr/>
    </dgm:pt>
    <dgm:pt modelId="{0CDE893E-2B60-0645-AD46-A0327464B1F7}" type="pres">
      <dgm:prSet presAssocID="{26B80559-6D63-624B-84C0-D1158889B6D0}" presName="spacer" presStyleCnt="0"/>
      <dgm:spPr/>
    </dgm:pt>
    <dgm:pt modelId="{B4A085EE-E739-3A42-A4CF-021BD8C93D73}" type="pres">
      <dgm:prSet presAssocID="{E32B296D-02EB-4D52-8F91-391A06772A91}" presName="parentText" presStyleLbl="node1" presStyleIdx="2" presStyleCnt="4">
        <dgm:presLayoutVars>
          <dgm:chMax val="0"/>
          <dgm:bulletEnabled val="1"/>
        </dgm:presLayoutVars>
      </dgm:prSet>
      <dgm:spPr/>
    </dgm:pt>
    <dgm:pt modelId="{6400889F-C2AB-E944-AB9D-4834AD3CA66C}" type="pres">
      <dgm:prSet presAssocID="{ACBECBBD-7459-43D7-8F1C-798C5CA26312}" presName="spacer" presStyleCnt="0"/>
      <dgm:spPr/>
    </dgm:pt>
    <dgm:pt modelId="{6E08B3DC-9DD0-6F4B-A837-24C0104544A8}" type="pres">
      <dgm:prSet presAssocID="{2C2D79DC-6F35-4E03-9809-7843660CABB3}" presName="parentText" presStyleLbl="node1" presStyleIdx="3" presStyleCnt="4">
        <dgm:presLayoutVars>
          <dgm:chMax val="0"/>
          <dgm:bulletEnabled val="1"/>
        </dgm:presLayoutVars>
      </dgm:prSet>
      <dgm:spPr/>
    </dgm:pt>
  </dgm:ptLst>
  <dgm:cxnLst>
    <dgm:cxn modelId="{4135140B-289C-FE4A-9E42-E17F7B5610A9}" type="presOf" srcId="{F6555BEC-37F7-454C-9D17-78DFF69B21F6}" destId="{95819589-3EAC-944F-B103-BC1942047328}" srcOrd="0" destOrd="0" presId="urn:microsoft.com/office/officeart/2005/8/layout/vList2"/>
    <dgm:cxn modelId="{094D4B26-249F-1648-B0FB-636AD878F91A}" srcId="{27B86415-F174-450E-B176-2E0F1675A06E}" destId="{0DFF77A9-6C30-5941-87B8-B57DD988E89E}" srcOrd="1" destOrd="0" parTransId="{A4E13210-2F86-AE48-9EDC-3BB04BA76C97}" sibTransId="{26B80559-6D63-624B-84C0-D1158889B6D0}"/>
    <dgm:cxn modelId="{1AB11C28-6C2D-4D60-B77A-B8427A3817B1}" srcId="{27B86415-F174-450E-B176-2E0F1675A06E}" destId="{E32B296D-02EB-4D52-8F91-391A06772A91}" srcOrd="2" destOrd="0" parTransId="{3F28955E-CF4F-464C-AC10-6B6B7E358ACC}" sibTransId="{ACBECBBD-7459-43D7-8F1C-798C5CA26312}"/>
    <dgm:cxn modelId="{A4618A28-68A4-BE44-A203-AEDB91D8BA18}" type="presOf" srcId="{2C2D79DC-6F35-4E03-9809-7843660CABB3}" destId="{6E08B3DC-9DD0-6F4B-A837-24C0104544A8}" srcOrd="0" destOrd="0" presId="urn:microsoft.com/office/officeart/2005/8/layout/vList2"/>
    <dgm:cxn modelId="{899C4D6F-ABCD-4323-89CE-1819A08D7E8B}" srcId="{27B86415-F174-450E-B176-2E0F1675A06E}" destId="{F6555BEC-37F7-454C-9D17-78DFF69B21F6}" srcOrd="0" destOrd="0" parTransId="{49B08B66-9BC4-41A8-9850-0F9FA4403E76}" sibTransId="{D8B8F26E-79FB-46AD-81CA-0B4BC5B67E52}"/>
    <dgm:cxn modelId="{F6AB2FCF-3A0C-4DCB-BB35-316763731AB9}" srcId="{27B86415-F174-450E-B176-2E0F1675A06E}" destId="{2C2D79DC-6F35-4E03-9809-7843660CABB3}" srcOrd="3" destOrd="0" parTransId="{4A74AAE7-A6A9-4BFD-A35A-6F780306F191}" sibTransId="{5DDFC8B4-0A02-4E90-9134-572C0C0DBD70}"/>
    <dgm:cxn modelId="{15E688D5-E45B-4146-A2A0-7892FAEAEB8B}" type="presOf" srcId="{E32B296D-02EB-4D52-8F91-391A06772A91}" destId="{B4A085EE-E739-3A42-A4CF-021BD8C93D73}" srcOrd="0" destOrd="0" presId="urn:microsoft.com/office/officeart/2005/8/layout/vList2"/>
    <dgm:cxn modelId="{3946AAEA-7DBA-814A-A595-45FB87B052D1}" type="presOf" srcId="{0DFF77A9-6C30-5941-87B8-B57DD988E89E}" destId="{73FB7448-33AD-BC46-AD79-ECD5E3315041}" srcOrd="0" destOrd="0" presId="urn:microsoft.com/office/officeart/2005/8/layout/vList2"/>
    <dgm:cxn modelId="{A4EBBDFE-DCDF-A540-BE07-57E059818C15}" type="presOf" srcId="{27B86415-F174-450E-B176-2E0F1675A06E}" destId="{9C968946-49BA-EF46-9576-C58548D0B745}" srcOrd="0" destOrd="0" presId="urn:microsoft.com/office/officeart/2005/8/layout/vList2"/>
    <dgm:cxn modelId="{008E653B-D6FB-7E4F-9160-42CA29185101}" type="presParOf" srcId="{9C968946-49BA-EF46-9576-C58548D0B745}" destId="{95819589-3EAC-944F-B103-BC1942047328}" srcOrd="0" destOrd="0" presId="urn:microsoft.com/office/officeart/2005/8/layout/vList2"/>
    <dgm:cxn modelId="{3777C0F6-9B25-1E47-9144-7C87E078E66B}" type="presParOf" srcId="{9C968946-49BA-EF46-9576-C58548D0B745}" destId="{5098A96E-D29F-A54D-85D1-5118FDDD9F41}" srcOrd="1" destOrd="0" presId="urn:microsoft.com/office/officeart/2005/8/layout/vList2"/>
    <dgm:cxn modelId="{E24BCF7B-95BA-184A-9BBC-420256A9E712}" type="presParOf" srcId="{9C968946-49BA-EF46-9576-C58548D0B745}" destId="{73FB7448-33AD-BC46-AD79-ECD5E3315041}" srcOrd="2" destOrd="0" presId="urn:microsoft.com/office/officeart/2005/8/layout/vList2"/>
    <dgm:cxn modelId="{728CE456-4E42-3B40-887E-5460C7A69B5B}" type="presParOf" srcId="{9C968946-49BA-EF46-9576-C58548D0B745}" destId="{0CDE893E-2B60-0645-AD46-A0327464B1F7}" srcOrd="3" destOrd="0" presId="urn:microsoft.com/office/officeart/2005/8/layout/vList2"/>
    <dgm:cxn modelId="{494E657A-F0FF-3C4F-A1DE-9A4D4F7BC073}" type="presParOf" srcId="{9C968946-49BA-EF46-9576-C58548D0B745}" destId="{B4A085EE-E739-3A42-A4CF-021BD8C93D73}" srcOrd="4" destOrd="0" presId="urn:microsoft.com/office/officeart/2005/8/layout/vList2"/>
    <dgm:cxn modelId="{15D32D71-CE9F-A24C-ACB6-DCB4BCF61874}" type="presParOf" srcId="{9C968946-49BA-EF46-9576-C58548D0B745}" destId="{6400889F-C2AB-E944-AB9D-4834AD3CA66C}" srcOrd="5" destOrd="0" presId="urn:microsoft.com/office/officeart/2005/8/layout/vList2"/>
    <dgm:cxn modelId="{F816759A-1D83-274D-9B3E-2A57FA18A924}" type="presParOf" srcId="{9C968946-49BA-EF46-9576-C58548D0B745}" destId="{6E08B3DC-9DD0-6F4B-A837-24C0104544A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9AEDF-02E6-F54F-B8C9-CAD10CD4B64D}">
      <dsp:nvSpPr>
        <dsp:cNvPr id="0" name=""/>
        <dsp:cNvSpPr/>
      </dsp:nvSpPr>
      <dsp:spPr>
        <a:xfrm rot="5400000">
          <a:off x="299982" y="1489732"/>
          <a:ext cx="1125643" cy="1281505"/>
        </a:xfrm>
        <a:prstGeom prst="bentUpArrow">
          <a:avLst>
            <a:gd name="adj1" fmla="val 32840"/>
            <a:gd name="adj2" fmla="val 25000"/>
            <a:gd name="adj3" fmla="val 35780"/>
          </a:avLst>
        </a:prstGeom>
        <a:solidFill>
          <a:schemeClr val="accent2">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CE3AAC-FC18-8B45-81AF-1A7FE421ACC2}">
      <dsp:nvSpPr>
        <dsp:cNvPr id="0" name=""/>
        <dsp:cNvSpPr/>
      </dsp:nvSpPr>
      <dsp:spPr>
        <a:xfrm>
          <a:off x="1754" y="241934"/>
          <a:ext cx="1894920" cy="1326383"/>
        </a:xfrm>
        <a:prstGeom prst="roundRect">
          <a:avLst>
            <a:gd name="adj" fmla="val 1667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Needs Assessment</a:t>
          </a:r>
        </a:p>
      </dsp:txBody>
      <dsp:txXfrm>
        <a:off x="66514" y="306694"/>
        <a:ext cx="1765400" cy="1196863"/>
      </dsp:txXfrm>
    </dsp:sp>
    <dsp:sp modelId="{CFC6A5BC-E3C8-984A-9B6E-CA4EF41064A2}">
      <dsp:nvSpPr>
        <dsp:cNvPr id="0" name=""/>
        <dsp:cNvSpPr/>
      </dsp:nvSpPr>
      <dsp:spPr>
        <a:xfrm>
          <a:off x="1896675" y="368435"/>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Semi-structured qualitative interviews</a:t>
          </a:r>
        </a:p>
        <a:p>
          <a:pPr marL="114300" lvl="1" indent="-114300" algn="l" defTabSz="533400" rtl="0">
            <a:lnSpc>
              <a:spcPct val="90000"/>
            </a:lnSpc>
            <a:spcBef>
              <a:spcPct val="0"/>
            </a:spcBef>
            <a:spcAft>
              <a:spcPct val="15000"/>
            </a:spcAft>
            <a:buChar char="•"/>
          </a:pPr>
          <a:r>
            <a:rPr lang="en-US" sz="1200" kern="1200" dirty="0"/>
            <a:t>Analyze Data</a:t>
          </a:r>
        </a:p>
      </dsp:txBody>
      <dsp:txXfrm>
        <a:off x="1896675" y="368435"/>
        <a:ext cx="1378184" cy="1072041"/>
      </dsp:txXfrm>
    </dsp:sp>
    <dsp:sp modelId="{640277F8-F5FE-FB4F-B5CF-D3C129858ED4}">
      <dsp:nvSpPr>
        <dsp:cNvPr id="0" name=""/>
        <dsp:cNvSpPr/>
      </dsp:nvSpPr>
      <dsp:spPr>
        <a:xfrm rot="5400000">
          <a:off x="1871072" y="2979698"/>
          <a:ext cx="1125643" cy="1281505"/>
        </a:xfrm>
        <a:prstGeom prst="bentUpArrow">
          <a:avLst>
            <a:gd name="adj1" fmla="val 32840"/>
            <a:gd name="adj2" fmla="val 25000"/>
            <a:gd name="adj3" fmla="val 35780"/>
          </a:avLst>
        </a:prstGeom>
        <a:solidFill>
          <a:schemeClr val="accent2">
            <a:tint val="50000"/>
            <a:hueOff val="-698892"/>
            <a:satOff val="-1654"/>
            <a:lumOff val="5361"/>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16086C-C519-A045-A9DC-D8325DF699F7}">
      <dsp:nvSpPr>
        <dsp:cNvPr id="0" name=""/>
        <dsp:cNvSpPr/>
      </dsp:nvSpPr>
      <dsp:spPr>
        <a:xfrm>
          <a:off x="1572845" y="1731900"/>
          <a:ext cx="1894920" cy="1326383"/>
        </a:xfrm>
        <a:prstGeom prst="roundRect">
          <a:avLst>
            <a:gd name="adj" fmla="val 16670"/>
          </a:avLst>
        </a:prstGeom>
        <a:solidFill>
          <a:schemeClr val="accent2">
            <a:hueOff val="-279374"/>
            <a:satOff val="-3219"/>
            <a:lumOff val="72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Penny Design</a:t>
          </a:r>
        </a:p>
      </dsp:txBody>
      <dsp:txXfrm>
        <a:off x="1637605" y="1796660"/>
        <a:ext cx="1765400" cy="1196863"/>
      </dsp:txXfrm>
    </dsp:sp>
    <dsp:sp modelId="{3CC380CD-C684-A54C-AC0F-039E28CBB1E3}">
      <dsp:nvSpPr>
        <dsp:cNvPr id="0" name=""/>
        <dsp:cNvSpPr/>
      </dsp:nvSpPr>
      <dsp:spPr>
        <a:xfrm>
          <a:off x="3467766" y="1858401"/>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Engage stakeholders</a:t>
          </a:r>
        </a:p>
        <a:p>
          <a:pPr marL="114300" lvl="1" indent="-114300" algn="l" defTabSz="533400" rtl="0">
            <a:lnSpc>
              <a:spcPct val="90000"/>
            </a:lnSpc>
            <a:spcBef>
              <a:spcPct val="0"/>
            </a:spcBef>
            <a:spcAft>
              <a:spcPct val="15000"/>
            </a:spcAft>
            <a:buChar char="•"/>
          </a:pPr>
          <a:r>
            <a:rPr lang="en-US" sz="1200" kern="1200" dirty="0"/>
            <a:t>Identify multidisciplinary champions</a:t>
          </a:r>
        </a:p>
        <a:p>
          <a:pPr marL="114300" lvl="1" indent="-114300" algn="l" defTabSz="533400" rtl="0">
            <a:lnSpc>
              <a:spcPct val="90000"/>
            </a:lnSpc>
            <a:spcBef>
              <a:spcPct val="0"/>
            </a:spcBef>
            <a:spcAft>
              <a:spcPct val="15000"/>
            </a:spcAft>
            <a:buChar char="•"/>
          </a:pPr>
          <a:r>
            <a:rPr lang="en-US" sz="1200" kern="1200" dirty="0"/>
            <a:t>Create content</a:t>
          </a:r>
        </a:p>
      </dsp:txBody>
      <dsp:txXfrm>
        <a:off x="3467766" y="1858401"/>
        <a:ext cx="1378184" cy="1072041"/>
      </dsp:txXfrm>
    </dsp:sp>
    <dsp:sp modelId="{9D461631-0779-3442-AA41-DC9EB4D97A72}">
      <dsp:nvSpPr>
        <dsp:cNvPr id="0" name=""/>
        <dsp:cNvSpPr/>
      </dsp:nvSpPr>
      <dsp:spPr>
        <a:xfrm rot="5400000">
          <a:off x="3442163" y="4469664"/>
          <a:ext cx="1125643" cy="1281505"/>
        </a:xfrm>
        <a:prstGeom prst="bentUpArrow">
          <a:avLst>
            <a:gd name="adj1" fmla="val 32840"/>
            <a:gd name="adj2" fmla="val 25000"/>
            <a:gd name="adj3" fmla="val 35780"/>
          </a:avLst>
        </a:prstGeom>
        <a:solidFill>
          <a:schemeClr val="accent2">
            <a:tint val="50000"/>
            <a:hueOff val="-1397784"/>
            <a:satOff val="-3308"/>
            <a:lumOff val="1072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8D867-E2E8-594D-BFEB-0D2F5E09C316}">
      <dsp:nvSpPr>
        <dsp:cNvPr id="0" name=""/>
        <dsp:cNvSpPr/>
      </dsp:nvSpPr>
      <dsp:spPr>
        <a:xfrm>
          <a:off x="3143936" y="3221866"/>
          <a:ext cx="1894920" cy="1326383"/>
        </a:xfrm>
        <a:prstGeom prst="roundRect">
          <a:avLst>
            <a:gd name="adj" fmla="val 16670"/>
          </a:avLst>
        </a:prstGeom>
        <a:solidFill>
          <a:schemeClr val="accent2">
            <a:hueOff val="-558749"/>
            <a:satOff val="-6439"/>
            <a:lumOff val="143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Penny Testing</a:t>
          </a:r>
        </a:p>
      </dsp:txBody>
      <dsp:txXfrm>
        <a:off x="3208696" y="3286626"/>
        <a:ext cx="1765400" cy="1196863"/>
      </dsp:txXfrm>
    </dsp:sp>
    <dsp:sp modelId="{EF0A04FA-D09C-A84B-815C-9361BE920D3F}">
      <dsp:nvSpPr>
        <dsp:cNvPr id="0" name=""/>
        <dsp:cNvSpPr/>
      </dsp:nvSpPr>
      <dsp:spPr>
        <a:xfrm>
          <a:off x="5038856" y="3348367"/>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Internal testing</a:t>
          </a:r>
        </a:p>
        <a:p>
          <a:pPr marL="114300" lvl="1" indent="-114300" algn="l" defTabSz="533400" rtl="0">
            <a:lnSpc>
              <a:spcPct val="90000"/>
            </a:lnSpc>
            <a:spcBef>
              <a:spcPct val="0"/>
            </a:spcBef>
            <a:spcAft>
              <a:spcPct val="15000"/>
            </a:spcAft>
            <a:buChar char="•"/>
          </a:pPr>
          <a:r>
            <a:rPr lang="en-US" sz="1200" kern="1200" dirty="0" err="1"/>
            <a:t>MTurk</a:t>
          </a:r>
          <a:r>
            <a:rPr lang="en-US" sz="1200" kern="1200" dirty="0"/>
            <a:t> Testing</a:t>
          </a:r>
        </a:p>
      </dsp:txBody>
      <dsp:txXfrm>
        <a:off x="5038856" y="3348367"/>
        <a:ext cx="1378184" cy="1072041"/>
      </dsp:txXfrm>
    </dsp:sp>
    <dsp:sp modelId="{0A7CDAB5-1B58-F04E-B790-CAB4B1F82DC0}">
      <dsp:nvSpPr>
        <dsp:cNvPr id="0" name=""/>
        <dsp:cNvSpPr/>
      </dsp:nvSpPr>
      <dsp:spPr>
        <a:xfrm>
          <a:off x="4715026" y="4711832"/>
          <a:ext cx="1894920" cy="1326383"/>
        </a:xfrm>
        <a:prstGeom prst="roundRect">
          <a:avLst>
            <a:gd name="adj" fmla="val 16670"/>
          </a:avLst>
        </a:prstGeom>
        <a:solidFill>
          <a:schemeClr val="accent2">
            <a:hueOff val="-838123"/>
            <a:satOff val="-9658"/>
            <a:lumOff val="215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Pilot</a:t>
          </a:r>
        </a:p>
      </dsp:txBody>
      <dsp:txXfrm>
        <a:off x="4779786" y="4776592"/>
        <a:ext cx="1765400" cy="1196863"/>
      </dsp:txXfrm>
    </dsp:sp>
    <dsp:sp modelId="{1A18E21E-4BB8-F848-8CD1-232B78529FA0}">
      <dsp:nvSpPr>
        <dsp:cNvPr id="0" name=""/>
        <dsp:cNvSpPr/>
      </dsp:nvSpPr>
      <dsp:spPr>
        <a:xfrm>
          <a:off x="6609947" y="4838333"/>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Convenience sample of 10 birth parents</a:t>
          </a:r>
        </a:p>
        <a:p>
          <a:pPr marL="114300" lvl="1" indent="-114300" algn="l" defTabSz="533400" rtl="0">
            <a:lnSpc>
              <a:spcPct val="90000"/>
            </a:lnSpc>
            <a:spcBef>
              <a:spcPct val="0"/>
            </a:spcBef>
            <a:spcAft>
              <a:spcPct val="15000"/>
            </a:spcAft>
            <a:buChar char="•"/>
          </a:pPr>
          <a:r>
            <a:rPr lang="en-US" sz="1200" kern="1200" dirty="0"/>
            <a:t>Measure NPS</a:t>
          </a:r>
        </a:p>
      </dsp:txBody>
      <dsp:txXfrm>
        <a:off x="6609947" y="4838333"/>
        <a:ext cx="1378184" cy="1072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9AEDF-02E6-F54F-B8C9-CAD10CD4B64D}">
      <dsp:nvSpPr>
        <dsp:cNvPr id="0" name=""/>
        <dsp:cNvSpPr/>
      </dsp:nvSpPr>
      <dsp:spPr>
        <a:xfrm rot="5400000">
          <a:off x="299982" y="1489732"/>
          <a:ext cx="1125643" cy="1281505"/>
        </a:xfrm>
        <a:prstGeom prst="bentUpArrow">
          <a:avLst>
            <a:gd name="adj1" fmla="val 32840"/>
            <a:gd name="adj2" fmla="val 25000"/>
            <a:gd name="adj3" fmla="val 35780"/>
          </a:avLst>
        </a:prstGeom>
        <a:solidFill>
          <a:schemeClr val="accent2">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CE3AAC-FC18-8B45-81AF-1A7FE421ACC2}">
      <dsp:nvSpPr>
        <dsp:cNvPr id="0" name=""/>
        <dsp:cNvSpPr/>
      </dsp:nvSpPr>
      <dsp:spPr>
        <a:xfrm>
          <a:off x="1754" y="241934"/>
          <a:ext cx="1894920" cy="1326383"/>
        </a:xfrm>
        <a:prstGeom prst="roundRect">
          <a:avLst>
            <a:gd name="adj" fmla="val 1667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Needs Assessment</a:t>
          </a:r>
        </a:p>
      </dsp:txBody>
      <dsp:txXfrm>
        <a:off x="66514" y="306694"/>
        <a:ext cx="1765400" cy="1196863"/>
      </dsp:txXfrm>
    </dsp:sp>
    <dsp:sp modelId="{CFC6A5BC-E3C8-984A-9B6E-CA4EF41064A2}">
      <dsp:nvSpPr>
        <dsp:cNvPr id="0" name=""/>
        <dsp:cNvSpPr/>
      </dsp:nvSpPr>
      <dsp:spPr>
        <a:xfrm>
          <a:off x="1896675" y="368435"/>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Semi-structured qualitative interviews</a:t>
          </a:r>
        </a:p>
        <a:p>
          <a:pPr marL="114300" lvl="1" indent="-114300" algn="l" defTabSz="533400" rtl="0">
            <a:lnSpc>
              <a:spcPct val="90000"/>
            </a:lnSpc>
            <a:spcBef>
              <a:spcPct val="0"/>
            </a:spcBef>
            <a:spcAft>
              <a:spcPct val="15000"/>
            </a:spcAft>
            <a:buChar char="•"/>
          </a:pPr>
          <a:r>
            <a:rPr lang="en-US" sz="1200" kern="1200" dirty="0"/>
            <a:t>Analyze Data</a:t>
          </a:r>
        </a:p>
      </dsp:txBody>
      <dsp:txXfrm>
        <a:off x="1896675" y="368435"/>
        <a:ext cx="1378184" cy="1072041"/>
      </dsp:txXfrm>
    </dsp:sp>
    <dsp:sp modelId="{640277F8-F5FE-FB4F-B5CF-D3C129858ED4}">
      <dsp:nvSpPr>
        <dsp:cNvPr id="0" name=""/>
        <dsp:cNvSpPr/>
      </dsp:nvSpPr>
      <dsp:spPr>
        <a:xfrm rot="5400000">
          <a:off x="1871072" y="2979698"/>
          <a:ext cx="1125643" cy="1281505"/>
        </a:xfrm>
        <a:prstGeom prst="bentUpArrow">
          <a:avLst>
            <a:gd name="adj1" fmla="val 32840"/>
            <a:gd name="adj2" fmla="val 25000"/>
            <a:gd name="adj3" fmla="val 35780"/>
          </a:avLst>
        </a:prstGeom>
        <a:solidFill>
          <a:schemeClr val="accent2">
            <a:tint val="50000"/>
            <a:hueOff val="-698892"/>
            <a:satOff val="-1654"/>
            <a:lumOff val="5361"/>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16086C-C519-A045-A9DC-D8325DF699F7}">
      <dsp:nvSpPr>
        <dsp:cNvPr id="0" name=""/>
        <dsp:cNvSpPr/>
      </dsp:nvSpPr>
      <dsp:spPr>
        <a:xfrm>
          <a:off x="1572845" y="1731900"/>
          <a:ext cx="1894920" cy="1326383"/>
        </a:xfrm>
        <a:prstGeom prst="roundRect">
          <a:avLst>
            <a:gd name="adj" fmla="val 16670"/>
          </a:avLst>
        </a:prstGeom>
        <a:solidFill>
          <a:schemeClr val="accent2">
            <a:hueOff val="-279374"/>
            <a:satOff val="-3219"/>
            <a:lumOff val="72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Penny Design</a:t>
          </a:r>
        </a:p>
      </dsp:txBody>
      <dsp:txXfrm>
        <a:off x="1637605" y="1796660"/>
        <a:ext cx="1765400" cy="1196863"/>
      </dsp:txXfrm>
    </dsp:sp>
    <dsp:sp modelId="{3CC380CD-C684-A54C-AC0F-039E28CBB1E3}">
      <dsp:nvSpPr>
        <dsp:cNvPr id="0" name=""/>
        <dsp:cNvSpPr/>
      </dsp:nvSpPr>
      <dsp:spPr>
        <a:xfrm>
          <a:off x="3467766" y="1858401"/>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Engage stakeholders</a:t>
          </a:r>
        </a:p>
        <a:p>
          <a:pPr marL="114300" lvl="1" indent="-114300" algn="l" defTabSz="533400" rtl="0">
            <a:lnSpc>
              <a:spcPct val="90000"/>
            </a:lnSpc>
            <a:spcBef>
              <a:spcPct val="0"/>
            </a:spcBef>
            <a:spcAft>
              <a:spcPct val="15000"/>
            </a:spcAft>
            <a:buChar char="•"/>
          </a:pPr>
          <a:r>
            <a:rPr lang="en-US" sz="1200" kern="1200" dirty="0"/>
            <a:t>Identify multidisciplinary champions</a:t>
          </a:r>
        </a:p>
        <a:p>
          <a:pPr marL="114300" lvl="1" indent="-114300" algn="l" defTabSz="533400" rtl="0">
            <a:lnSpc>
              <a:spcPct val="90000"/>
            </a:lnSpc>
            <a:spcBef>
              <a:spcPct val="0"/>
            </a:spcBef>
            <a:spcAft>
              <a:spcPct val="15000"/>
            </a:spcAft>
            <a:buChar char="•"/>
          </a:pPr>
          <a:r>
            <a:rPr lang="en-US" sz="1200" kern="1200" dirty="0"/>
            <a:t>Create content</a:t>
          </a:r>
        </a:p>
      </dsp:txBody>
      <dsp:txXfrm>
        <a:off x="3467766" y="1858401"/>
        <a:ext cx="1378184" cy="1072041"/>
      </dsp:txXfrm>
    </dsp:sp>
    <dsp:sp modelId="{9D461631-0779-3442-AA41-DC9EB4D97A72}">
      <dsp:nvSpPr>
        <dsp:cNvPr id="0" name=""/>
        <dsp:cNvSpPr/>
      </dsp:nvSpPr>
      <dsp:spPr>
        <a:xfrm rot="5400000">
          <a:off x="3442163" y="4469664"/>
          <a:ext cx="1125643" cy="1281505"/>
        </a:xfrm>
        <a:prstGeom prst="bentUpArrow">
          <a:avLst>
            <a:gd name="adj1" fmla="val 32840"/>
            <a:gd name="adj2" fmla="val 25000"/>
            <a:gd name="adj3" fmla="val 35780"/>
          </a:avLst>
        </a:prstGeom>
        <a:solidFill>
          <a:schemeClr val="accent2">
            <a:tint val="50000"/>
            <a:hueOff val="-1397784"/>
            <a:satOff val="-3308"/>
            <a:lumOff val="1072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8D867-E2E8-594D-BFEB-0D2F5E09C316}">
      <dsp:nvSpPr>
        <dsp:cNvPr id="0" name=""/>
        <dsp:cNvSpPr/>
      </dsp:nvSpPr>
      <dsp:spPr>
        <a:xfrm>
          <a:off x="3143936" y="3221866"/>
          <a:ext cx="1894920" cy="1326383"/>
        </a:xfrm>
        <a:prstGeom prst="roundRect">
          <a:avLst>
            <a:gd name="adj" fmla="val 16670"/>
          </a:avLst>
        </a:prstGeom>
        <a:solidFill>
          <a:schemeClr val="accent2">
            <a:hueOff val="-558749"/>
            <a:satOff val="-6439"/>
            <a:lumOff val="143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Penny Testing</a:t>
          </a:r>
        </a:p>
      </dsp:txBody>
      <dsp:txXfrm>
        <a:off x="3208696" y="3286626"/>
        <a:ext cx="1765400" cy="1196863"/>
      </dsp:txXfrm>
    </dsp:sp>
    <dsp:sp modelId="{EF0A04FA-D09C-A84B-815C-9361BE920D3F}">
      <dsp:nvSpPr>
        <dsp:cNvPr id="0" name=""/>
        <dsp:cNvSpPr/>
      </dsp:nvSpPr>
      <dsp:spPr>
        <a:xfrm>
          <a:off x="5038856" y="3348367"/>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Internal testing</a:t>
          </a:r>
        </a:p>
        <a:p>
          <a:pPr marL="114300" lvl="1" indent="-114300" algn="l" defTabSz="533400" rtl="0">
            <a:lnSpc>
              <a:spcPct val="90000"/>
            </a:lnSpc>
            <a:spcBef>
              <a:spcPct val="0"/>
            </a:spcBef>
            <a:spcAft>
              <a:spcPct val="15000"/>
            </a:spcAft>
            <a:buChar char="•"/>
          </a:pPr>
          <a:r>
            <a:rPr lang="en-US" sz="1200" kern="1200" dirty="0" err="1"/>
            <a:t>MTurk</a:t>
          </a:r>
          <a:r>
            <a:rPr lang="en-US" sz="1200" kern="1200" dirty="0"/>
            <a:t> Testing</a:t>
          </a:r>
        </a:p>
      </dsp:txBody>
      <dsp:txXfrm>
        <a:off x="5038856" y="3348367"/>
        <a:ext cx="1378184" cy="1072041"/>
      </dsp:txXfrm>
    </dsp:sp>
    <dsp:sp modelId="{0A7CDAB5-1B58-F04E-B790-CAB4B1F82DC0}">
      <dsp:nvSpPr>
        <dsp:cNvPr id="0" name=""/>
        <dsp:cNvSpPr/>
      </dsp:nvSpPr>
      <dsp:spPr>
        <a:xfrm>
          <a:off x="4715026" y="4711832"/>
          <a:ext cx="1894920" cy="1326383"/>
        </a:xfrm>
        <a:prstGeom prst="roundRect">
          <a:avLst>
            <a:gd name="adj" fmla="val 16670"/>
          </a:avLst>
        </a:prstGeom>
        <a:solidFill>
          <a:schemeClr val="accent2">
            <a:hueOff val="-838123"/>
            <a:satOff val="-9658"/>
            <a:lumOff val="215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Pilot</a:t>
          </a:r>
        </a:p>
      </dsp:txBody>
      <dsp:txXfrm>
        <a:off x="4779786" y="4776592"/>
        <a:ext cx="1765400" cy="1196863"/>
      </dsp:txXfrm>
    </dsp:sp>
    <dsp:sp modelId="{1A18E21E-4BB8-F848-8CD1-232B78529FA0}">
      <dsp:nvSpPr>
        <dsp:cNvPr id="0" name=""/>
        <dsp:cNvSpPr/>
      </dsp:nvSpPr>
      <dsp:spPr>
        <a:xfrm>
          <a:off x="6609947" y="4838333"/>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Convenience sample of 10 birth parents</a:t>
          </a:r>
        </a:p>
        <a:p>
          <a:pPr marL="114300" lvl="1" indent="-114300" algn="l" defTabSz="533400" rtl="0">
            <a:lnSpc>
              <a:spcPct val="90000"/>
            </a:lnSpc>
            <a:spcBef>
              <a:spcPct val="0"/>
            </a:spcBef>
            <a:spcAft>
              <a:spcPct val="15000"/>
            </a:spcAft>
            <a:buChar char="•"/>
          </a:pPr>
          <a:r>
            <a:rPr lang="en-US" sz="1200" kern="1200" dirty="0"/>
            <a:t>Measure NPS</a:t>
          </a:r>
        </a:p>
      </dsp:txBody>
      <dsp:txXfrm>
        <a:off x="6609947" y="4838333"/>
        <a:ext cx="1378184" cy="10720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9AEDF-02E6-F54F-B8C9-CAD10CD4B64D}">
      <dsp:nvSpPr>
        <dsp:cNvPr id="0" name=""/>
        <dsp:cNvSpPr/>
      </dsp:nvSpPr>
      <dsp:spPr>
        <a:xfrm rot="5400000">
          <a:off x="299982" y="1489732"/>
          <a:ext cx="1125643" cy="1281505"/>
        </a:xfrm>
        <a:prstGeom prst="bentUpArrow">
          <a:avLst>
            <a:gd name="adj1" fmla="val 32840"/>
            <a:gd name="adj2" fmla="val 25000"/>
            <a:gd name="adj3" fmla="val 35780"/>
          </a:avLst>
        </a:prstGeom>
        <a:solidFill>
          <a:schemeClr val="accent2">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CE3AAC-FC18-8B45-81AF-1A7FE421ACC2}">
      <dsp:nvSpPr>
        <dsp:cNvPr id="0" name=""/>
        <dsp:cNvSpPr/>
      </dsp:nvSpPr>
      <dsp:spPr>
        <a:xfrm>
          <a:off x="1754" y="241934"/>
          <a:ext cx="1894920" cy="1326383"/>
        </a:xfrm>
        <a:prstGeom prst="roundRect">
          <a:avLst>
            <a:gd name="adj" fmla="val 1667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Needs Assessment</a:t>
          </a:r>
        </a:p>
      </dsp:txBody>
      <dsp:txXfrm>
        <a:off x="66514" y="306694"/>
        <a:ext cx="1765400" cy="1196863"/>
      </dsp:txXfrm>
    </dsp:sp>
    <dsp:sp modelId="{CFC6A5BC-E3C8-984A-9B6E-CA4EF41064A2}">
      <dsp:nvSpPr>
        <dsp:cNvPr id="0" name=""/>
        <dsp:cNvSpPr/>
      </dsp:nvSpPr>
      <dsp:spPr>
        <a:xfrm>
          <a:off x="1896675" y="368435"/>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Semi-structured qualitative interviews</a:t>
          </a:r>
        </a:p>
        <a:p>
          <a:pPr marL="114300" lvl="1" indent="-114300" algn="l" defTabSz="533400" rtl="0">
            <a:lnSpc>
              <a:spcPct val="90000"/>
            </a:lnSpc>
            <a:spcBef>
              <a:spcPct val="0"/>
            </a:spcBef>
            <a:spcAft>
              <a:spcPct val="15000"/>
            </a:spcAft>
            <a:buChar char="•"/>
          </a:pPr>
          <a:r>
            <a:rPr lang="en-US" sz="1200" kern="1200" dirty="0"/>
            <a:t>Analyze Data</a:t>
          </a:r>
        </a:p>
      </dsp:txBody>
      <dsp:txXfrm>
        <a:off x="1896675" y="368435"/>
        <a:ext cx="1378184" cy="1072041"/>
      </dsp:txXfrm>
    </dsp:sp>
    <dsp:sp modelId="{640277F8-F5FE-FB4F-B5CF-D3C129858ED4}">
      <dsp:nvSpPr>
        <dsp:cNvPr id="0" name=""/>
        <dsp:cNvSpPr/>
      </dsp:nvSpPr>
      <dsp:spPr>
        <a:xfrm rot="5400000">
          <a:off x="1871072" y="2979698"/>
          <a:ext cx="1125643" cy="1281505"/>
        </a:xfrm>
        <a:prstGeom prst="bentUpArrow">
          <a:avLst>
            <a:gd name="adj1" fmla="val 32840"/>
            <a:gd name="adj2" fmla="val 25000"/>
            <a:gd name="adj3" fmla="val 35780"/>
          </a:avLst>
        </a:prstGeom>
        <a:solidFill>
          <a:schemeClr val="accent2">
            <a:tint val="50000"/>
            <a:hueOff val="-698892"/>
            <a:satOff val="-1654"/>
            <a:lumOff val="5361"/>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16086C-C519-A045-A9DC-D8325DF699F7}">
      <dsp:nvSpPr>
        <dsp:cNvPr id="0" name=""/>
        <dsp:cNvSpPr/>
      </dsp:nvSpPr>
      <dsp:spPr>
        <a:xfrm>
          <a:off x="1572845" y="1731900"/>
          <a:ext cx="1894920" cy="1326383"/>
        </a:xfrm>
        <a:prstGeom prst="roundRect">
          <a:avLst>
            <a:gd name="adj" fmla="val 16670"/>
          </a:avLst>
        </a:prstGeom>
        <a:solidFill>
          <a:schemeClr val="accent2">
            <a:hueOff val="-279374"/>
            <a:satOff val="-3219"/>
            <a:lumOff val="72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Penny Design</a:t>
          </a:r>
        </a:p>
      </dsp:txBody>
      <dsp:txXfrm>
        <a:off x="1637605" y="1796660"/>
        <a:ext cx="1765400" cy="1196863"/>
      </dsp:txXfrm>
    </dsp:sp>
    <dsp:sp modelId="{3CC380CD-C684-A54C-AC0F-039E28CBB1E3}">
      <dsp:nvSpPr>
        <dsp:cNvPr id="0" name=""/>
        <dsp:cNvSpPr/>
      </dsp:nvSpPr>
      <dsp:spPr>
        <a:xfrm>
          <a:off x="3467766" y="1858401"/>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Engage stakeholders</a:t>
          </a:r>
        </a:p>
        <a:p>
          <a:pPr marL="114300" lvl="1" indent="-114300" algn="l" defTabSz="533400" rtl="0">
            <a:lnSpc>
              <a:spcPct val="90000"/>
            </a:lnSpc>
            <a:spcBef>
              <a:spcPct val="0"/>
            </a:spcBef>
            <a:spcAft>
              <a:spcPct val="15000"/>
            </a:spcAft>
            <a:buChar char="•"/>
          </a:pPr>
          <a:r>
            <a:rPr lang="en-US" sz="1200" kern="1200" dirty="0"/>
            <a:t>Identify multidisciplinary champions</a:t>
          </a:r>
        </a:p>
        <a:p>
          <a:pPr marL="114300" lvl="1" indent="-114300" algn="l" defTabSz="533400" rtl="0">
            <a:lnSpc>
              <a:spcPct val="90000"/>
            </a:lnSpc>
            <a:spcBef>
              <a:spcPct val="0"/>
            </a:spcBef>
            <a:spcAft>
              <a:spcPct val="15000"/>
            </a:spcAft>
            <a:buChar char="•"/>
          </a:pPr>
          <a:r>
            <a:rPr lang="en-US" sz="1200" kern="1200" dirty="0"/>
            <a:t>Create content</a:t>
          </a:r>
        </a:p>
      </dsp:txBody>
      <dsp:txXfrm>
        <a:off x="3467766" y="1858401"/>
        <a:ext cx="1378184" cy="1072041"/>
      </dsp:txXfrm>
    </dsp:sp>
    <dsp:sp modelId="{9D461631-0779-3442-AA41-DC9EB4D97A72}">
      <dsp:nvSpPr>
        <dsp:cNvPr id="0" name=""/>
        <dsp:cNvSpPr/>
      </dsp:nvSpPr>
      <dsp:spPr>
        <a:xfrm rot="5400000">
          <a:off x="3442163" y="4469664"/>
          <a:ext cx="1125643" cy="1281505"/>
        </a:xfrm>
        <a:prstGeom prst="bentUpArrow">
          <a:avLst>
            <a:gd name="adj1" fmla="val 32840"/>
            <a:gd name="adj2" fmla="val 25000"/>
            <a:gd name="adj3" fmla="val 35780"/>
          </a:avLst>
        </a:prstGeom>
        <a:solidFill>
          <a:schemeClr val="accent2">
            <a:tint val="50000"/>
            <a:hueOff val="-1397784"/>
            <a:satOff val="-3308"/>
            <a:lumOff val="1072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8D867-E2E8-594D-BFEB-0D2F5E09C316}">
      <dsp:nvSpPr>
        <dsp:cNvPr id="0" name=""/>
        <dsp:cNvSpPr/>
      </dsp:nvSpPr>
      <dsp:spPr>
        <a:xfrm>
          <a:off x="3143936" y="3221866"/>
          <a:ext cx="1894920" cy="1326383"/>
        </a:xfrm>
        <a:prstGeom prst="roundRect">
          <a:avLst>
            <a:gd name="adj" fmla="val 16670"/>
          </a:avLst>
        </a:prstGeom>
        <a:solidFill>
          <a:schemeClr val="accent2">
            <a:hueOff val="-558749"/>
            <a:satOff val="-6439"/>
            <a:lumOff val="143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Penny Testing</a:t>
          </a:r>
        </a:p>
      </dsp:txBody>
      <dsp:txXfrm>
        <a:off x="3208696" y="3286626"/>
        <a:ext cx="1765400" cy="1196863"/>
      </dsp:txXfrm>
    </dsp:sp>
    <dsp:sp modelId="{EF0A04FA-D09C-A84B-815C-9361BE920D3F}">
      <dsp:nvSpPr>
        <dsp:cNvPr id="0" name=""/>
        <dsp:cNvSpPr/>
      </dsp:nvSpPr>
      <dsp:spPr>
        <a:xfrm>
          <a:off x="5038856" y="3348367"/>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Internal testing</a:t>
          </a:r>
        </a:p>
        <a:p>
          <a:pPr marL="114300" lvl="1" indent="-114300" algn="l" defTabSz="533400" rtl="0">
            <a:lnSpc>
              <a:spcPct val="90000"/>
            </a:lnSpc>
            <a:spcBef>
              <a:spcPct val="0"/>
            </a:spcBef>
            <a:spcAft>
              <a:spcPct val="15000"/>
            </a:spcAft>
            <a:buChar char="•"/>
          </a:pPr>
          <a:r>
            <a:rPr lang="en-US" sz="1200" kern="1200" dirty="0" err="1"/>
            <a:t>MTurk</a:t>
          </a:r>
          <a:r>
            <a:rPr lang="en-US" sz="1200" kern="1200" dirty="0"/>
            <a:t> Testing</a:t>
          </a:r>
        </a:p>
      </dsp:txBody>
      <dsp:txXfrm>
        <a:off x="5038856" y="3348367"/>
        <a:ext cx="1378184" cy="1072041"/>
      </dsp:txXfrm>
    </dsp:sp>
    <dsp:sp modelId="{0A7CDAB5-1B58-F04E-B790-CAB4B1F82DC0}">
      <dsp:nvSpPr>
        <dsp:cNvPr id="0" name=""/>
        <dsp:cNvSpPr/>
      </dsp:nvSpPr>
      <dsp:spPr>
        <a:xfrm>
          <a:off x="4715026" y="4711832"/>
          <a:ext cx="1894920" cy="1326383"/>
        </a:xfrm>
        <a:prstGeom prst="roundRect">
          <a:avLst>
            <a:gd name="adj" fmla="val 16670"/>
          </a:avLst>
        </a:prstGeom>
        <a:solidFill>
          <a:schemeClr val="accent2">
            <a:hueOff val="-838123"/>
            <a:satOff val="-9658"/>
            <a:lumOff val="215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Pilot</a:t>
          </a:r>
        </a:p>
      </dsp:txBody>
      <dsp:txXfrm>
        <a:off x="4779786" y="4776592"/>
        <a:ext cx="1765400" cy="1196863"/>
      </dsp:txXfrm>
    </dsp:sp>
    <dsp:sp modelId="{1A18E21E-4BB8-F848-8CD1-232B78529FA0}">
      <dsp:nvSpPr>
        <dsp:cNvPr id="0" name=""/>
        <dsp:cNvSpPr/>
      </dsp:nvSpPr>
      <dsp:spPr>
        <a:xfrm>
          <a:off x="6609947" y="4838333"/>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Convenience sample of 10 birth parents</a:t>
          </a:r>
        </a:p>
        <a:p>
          <a:pPr marL="114300" lvl="1" indent="-114300" algn="l" defTabSz="533400" rtl="0">
            <a:lnSpc>
              <a:spcPct val="90000"/>
            </a:lnSpc>
            <a:spcBef>
              <a:spcPct val="0"/>
            </a:spcBef>
            <a:spcAft>
              <a:spcPct val="15000"/>
            </a:spcAft>
            <a:buChar char="•"/>
          </a:pPr>
          <a:r>
            <a:rPr lang="en-US" sz="1200" kern="1200" dirty="0"/>
            <a:t>Measure NPS</a:t>
          </a:r>
        </a:p>
      </dsp:txBody>
      <dsp:txXfrm>
        <a:off x="6609947" y="4838333"/>
        <a:ext cx="1378184" cy="10720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68BA9-1C4C-0A4B-AA32-4BDFFE7E0341}">
      <dsp:nvSpPr>
        <dsp:cNvPr id="0" name=""/>
        <dsp:cNvSpPr/>
      </dsp:nvSpPr>
      <dsp:spPr>
        <a:xfrm>
          <a:off x="0" y="0"/>
          <a:ext cx="3000374" cy="3581400"/>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Respond to FAQs</a:t>
          </a:r>
          <a:endParaRPr lang="en-US" sz="2600" kern="1200" dirty="0"/>
        </a:p>
      </dsp:txBody>
      <dsp:txXfrm>
        <a:off x="0" y="1360932"/>
        <a:ext cx="3000374" cy="2148840"/>
      </dsp:txXfrm>
    </dsp:sp>
    <dsp:sp modelId="{BCEF9D0C-17D7-314D-8941-9B0A94046AC9}">
      <dsp:nvSpPr>
        <dsp:cNvPr id="0" name=""/>
        <dsp:cNvSpPr/>
      </dsp:nvSpPr>
      <dsp:spPr>
        <a:xfrm>
          <a:off x="962977" y="358140"/>
          <a:ext cx="1074420" cy="1074420"/>
        </a:xfrm>
        <a:prstGeom prst="ellips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20322" y="515485"/>
        <a:ext cx="759730" cy="759730"/>
      </dsp:txXfrm>
    </dsp:sp>
    <dsp:sp modelId="{5475DD5E-850F-D545-BE97-1F22260AAC9A}">
      <dsp:nvSpPr>
        <dsp:cNvPr id="0" name=""/>
        <dsp:cNvSpPr/>
      </dsp:nvSpPr>
      <dsp:spPr>
        <a:xfrm>
          <a:off x="0" y="3581328"/>
          <a:ext cx="3000374" cy="72"/>
        </a:xfrm>
        <a:prstGeom prst="rect">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7236B5-993C-2A4D-9CA7-840B3B6463B9}">
      <dsp:nvSpPr>
        <dsp:cNvPr id="0" name=""/>
        <dsp:cNvSpPr/>
      </dsp:nvSpPr>
      <dsp:spPr>
        <a:xfrm>
          <a:off x="3300412" y="0"/>
          <a:ext cx="3000374" cy="3581400"/>
        </a:xfrm>
        <a:prstGeom prst="rect">
          <a:avLst/>
        </a:prstGeom>
        <a:solidFill>
          <a:schemeClr val="accent1">
            <a:lumMod val="20000"/>
            <a:lumOff val="80000"/>
            <a:alpha val="9000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1155700">
            <a:lnSpc>
              <a:spcPct val="90000"/>
            </a:lnSpc>
            <a:spcBef>
              <a:spcPct val="0"/>
            </a:spcBef>
            <a:spcAft>
              <a:spcPct val="35000"/>
            </a:spcAft>
            <a:buNone/>
          </a:pPr>
          <a:r>
            <a:rPr lang="en-US" sz="2600" kern="1200" baseline="0"/>
            <a:t>Push content</a:t>
          </a:r>
          <a:endParaRPr lang="en-US" sz="2600" kern="1200"/>
        </a:p>
      </dsp:txBody>
      <dsp:txXfrm>
        <a:off x="3300412" y="1360932"/>
        <a:ext cx="3000374" cy="2148840"/>
      </dsp:txXfrm>
    </dsp:sp>
    <dsp:sp modelId="{73BD87E2-61CE-6546-B015-69BEB569E182}">
      <dsp:nvSpPr>
        <dsp:cNvPr id="0" name=""/>
        <dsp:cNvSpPr/>
      </dsp:nvSpPr>
      <dsp:spPr>
        <a:xfrm>
          <a:off x="4263389" y="358140"/>
          <a:ext cx="1074420" cy="1074420"/>
        </a:xfrm>
        <a:prstGeom prst="ellips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420734" y="515485"/>
        <a:ext cx="759730" cy="759730"/>
      </dsp:txXfrm>
    </dsp:sp>
    <dsp:sp modelId="{39E38276-0D8C-C647-954F-E681E72D23F1}">
      <dsp:nvSpPr>
        <dsp:cNvPr id="0" name=""/>
        <dsp:cNvSpPr/>
      </dsp:nvSpPr>
      <dsp:spPr>
        <a:xfrm>
          <a:off x="3300412" y="3581328"/>
          <a:ext cx="3000374" cy="72"/>
        </a:xfrm>
        <a:prstGeom prst="rect">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B42CFC-CE94-5141-B268-6542618441D7}">
      <dsp:nvSpPr>
        <dsp:cNvPr id="0" name=""/>
        <dsp:cNvSpPr/>
      </dsp:nvSpPr>
      <dsp:spPr>
        <a:xfrm>
          <a:off x="6600824" y="0"/>
          <a:ext cx="3000374" cy="3581400"/>
        </a:xfrm>
        <a:prstGeom prst="rect">
          <a:avLst/>
        </a:prstGeom>
        <a:solidFill>
          <a:schemeClr val="bg2">
            <a:lumMod val="90000"/>
            <a:alpha val="9000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3921" tIns="330200" rIns="233921" bIns="330200" numCol="1" spcCol="1270" anchor="t" anchorCtr="0">
          <a:noAutofit/>
        </a:bodyPr>
        <a:lstStyle/>
        <a:p>
          <a:pPr marL="0" lvl="0" indent="0" algn="l" defTabSz="1155700">
            <a:lnSpc>
              <a:spcPct val="90000"/>
            </a:lnSpc>
            <a:spcBef>
              <a:spcPct val="0"/>
            </a:spcBef>
            <a:spcAft>
              <a:spcPct val="35000"/>
            </a:spcAft>
            <a:buNone/>
          </a:pPr>
          <a:r>
            <a:rPr lang="en-US" sz="2600" kern="1200" baseline="0" dirty="0"/>
            <a:t>Discharge “Launch Pad” program</a:t>
          </a:r>
          <a:endParaRPr lang="en-US" sz="2600" kern="1200" dirty="0"/>
        </a:p>
      </dsp:txBody>
      <dsp:txXfrm>
        <a:off x="6600824" y="1360932"/>
        <a:ext cx="3000374" cy="2148840"/>
      </dsp:txXfrm>
    </dsp:sp>
    <dsp:sp modelId="{E67AEFA7-4BBA-9F4A-8416-BFCBB6BC4842}">
      <dsp:nvSpPr>
        <dsp:cNvPr id="0" name=""/>
        <dsp:cNvSpPr/>
      </dsp:nvSpPr>
      <dsp:spPr>
        <a:xfrm>
          <a:off x="7563802" y="358140"/>
          <a:ext cx="1074420" cy="1074420"/>
        </a:xfrm>
        <a:prstGeom prst="ellips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721147" y="515485"/>
        <a:ext cx="759730" cy="759730"/>
      </dsp:txXfrm>
    </dsp:sp>
    <dsp:sp modelId="{3BF63E3A-9535-F74F-AAC6-C6163FBCD71C}">
      <dsp:nvSpPr>
        <dsp:cNvPr id="0" name=""/>
        <dsp:cNvSpPr/>
      </dsp:nvSpPr>
      <dsp:spPr>
        <a:xfrm>
          <a:off x="6600824" y="3581328"/>
          <a:ext cx="3000374" cy="72"/>
        </a:xfrm>
        <a:prstGeom prst="rect">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9AEDF-02E6-F54F-B8C9-CAD10CD4B64D}">
      <dsp:nvSpPr>
        <dsp:cNvPr id="0" name=""/>
        <dsp:cNvSpPr/>
      </dsp:nvSpPr>
      <dsp:spPr>
        <a:xfrm rot="5400000">
          <a:off x="299982" y="1489732"/>
          <a:ext cx="1125643" cy="1281505"/>
        </a:xfrm>
        <a:prstGeom prst="bentUpArrow">
          <a:avLst>
            <a:gd name="adj1" fmla="val 32840"/>
            <a:gd name="adj2" fmla="val 25000"/>
            <a:gd name="adj3" fmla="val 35780"/>
          </a:avLst>
        </a:prstGeom>
        <a:solidFill>
          <a:schemeClr val="accent2">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CE3AAC-FC18-8B45-81AF-1A7FE421ACC2}">
      <dsp:nvSpPr>
        <dsp:cNvPr id="0" name=""/>
        <dsp:cNvSpPr/>
      </dsp:nvSpPr>
      <dsp:spPr>
        <a:xfrm>
          <a:off x="1754" y="241934"/>
          <a:ext cx="1894920" cy="1326383"/>
        </a:xfrm>
        <a:prstGeom prst="roundRect">
          <a:avLst>
            <a:gd name="adj" fmla="val 1667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Needs Assessment</a:t>
          </a:r>
        </a:p>
      </dsp:txBody>
      <dsp:txXfrm>
        <a:off x="66514" y="306694"/>
        <a:ext cx="1765400" cy="1196863"/>
      </dsp:txXfrm>
    </dsp:sp>
    <dsp:sp modelId="{CFC6A5BC-E3C8-984A-9B6E-CA4EF41064A2}">
      <dsp:nvSpPr>
        <dsp:cNvPr id="0" name=""/>
        <dsp:cNvSpPr/>
      </dsp:nvSpPr>
      <dsp:spPr>
        <a:xfrm>
          <a:off x="1896675" y="368435"/>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Semi-structured qualitative interviews</a:t>
          </a:r>
        </a:p>
        <a:p>
          <a:pPr marL="114300" lvl="1" indent="-114300" algn="l" defTabSz="533400" rtl="0">
            <a:lnSpc>
              <a:spcPct val="90000"/>
            </a:lnSpc>
            <a:spcBef>
              <a:spcPct val="0"/>
            </a:spcBef>
            <a:spcAft>
              <a:spcPct val="15000"/>
            </a:spcAft>
            <a:buChar char="•"/>
          </a:pPr>
          <a:r>
            <a:rPr lang="en-US" sz="1200" kern="1200" dirty="0"/>
            <a:t>Analyze Data</a:t>
          </a:r>
        </a:p>
      </dsp:txBody>
      <dsp:txXfrm>
        <a:off x="1896675" y="368435"/>
        <a:ext cx="1378184" cy="1072041"/>
      </dsp:txXfrm>
    </dsp:sp>
    <dsp:sp modelId="{640277F8-F5FE-FB4F-B5CF-D3C129858ED4}">
      <dsp:nvSpPr>
        <dsp:cNvPr id="0" name=""/>
        <dsp:cNvSpPr/>
      </dsp:nvSpPr>
      <dsp:spPr>
        <a:xfrm rot="5400000">
          <a:off x="1871072" y="2979698"/>
          <a:ext cx="1125643" cy="1281505"/>
        </a:xfrm>
        <a:prstGeom prst="bentUpArrow">
          <a:avLst>
            <a:gd name="adj1" fmla="val 32840"/>
            <a:gd name="adj2" fmla="val 25000"/>
            <a:gd name="adj3" fmla="val 35780"/>
          </a:avLst>
        </a:prstGeom>
        <a:solidFill>
          <a:schemeClr val="accent2">
            <a:tint val="50000"/>
            <a:hueOff val="-698892"/>
            <a:satOff val="-1654"/>
            <a:lumOff val="5361"/>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16086C-C519-A045-A9DC-D8325DF699F7}">
      <dsp:nvSpPr>
        <dsp:cNvPr id="0" name=""/>
        <dsp:cNvSpPr/>
      </dsp:nvSpPr>
      <dsp:spPr>
        <a:xfrm>
          <a:off x="1572845" y="1731900"/>
          <a:ext cx="1894920" cy="1326383"/>
        </a:xfrm>
        <a:prstGeom prst="roundRect">
          <a:avLst>
            <a:gd name="adj" fmla="val 16670"/>
          </a:avLst>
        </a:prstGeom>
        <a:solidFill>
          <a:schemeClr val="accent2">
            <a:hueOff val="-279374"/>
            <a:satOff val="-3219"/>
            <a:lumOff val="72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Penny Design</a:t>
          </a:r>
        </a:p>
      </dsp:txBody>
      <dsp:txXfrm>
        <a:off x="1637605" y="1796660"/>
        <a:ext cx="1765400" cy="1196863"/>
      </dsp:txXfrm>
    </dsp:sp>
    <dsp:sp modelId="{3CC380CD-C684-A54C-AC0F-039E28CBB1E3}">
      <dsp:nvSpPr>
        <dsp:cNvPr id="0" name=""/>
        <dsp:cNvSpPr/>
      </dsp:nvSpPr>
      <dsp:spPr>
        <a:xfrm>
          <a:off x="3467766" y="1858401"/>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Engage stakeholders</a:t>
          </a:r>
        </a:p>
        <a:p>
          <a:pPr marL="114300" lvl="1" indent="-114300" algn="l" defTabSz="533400" rtl="0">
            <a:lnSpc>
              <a:spcPct val="90000"/>
            </a:lnSpc>
            <a:spcBef>
              <a:spcPct val="0"/>
            </a:spcBef>
            <a:spcAft>
              <a:spcPct val="15000"/>
            </a:spcAft>
            <a:buChar char="•"/>
          </a:pPr>
          <a:r>
            <a:rPr lang="en-US" sz="1200" kern="1200" dirty="0"/>
            <a:t>Identify multidisciplinary champions</a:t>
          </a:r>
        </a:p>
        <a:p>
          <a:pPr marL="114300" lvl="1" indent="-114300" algn="l" defTabSz="533400" rtl="0">
            <a:lnSpc>
              <a:spcPct val="90000"/>
            </a:lnSpc>
            <a:spcBef>
              <a:spcPct val="0"/>
            </a:spcBef>
            <a:spcAft>
              <a:spcPct val="15000"/>
            </a:spcAft>
            <a:buChar char="•"/>
          </a:pPr>
          <a:r>
            <a:rPr lang="en-US" sz="1200" kern="1200" dirty="0"/>
            <a:t>Create content</a:t>
          </a:r>
        </a:p>
      </dsp:txBody>
      <dsp:txXfrm>
        <a:off x="3467766" y="1858401"/>
        <a:ext cx="1378184" cy="1072041"/>
      </dsp:txXfrm>
    </dsp:sp>
    <dsp:sp modelId="{9D461631-0779-3442-AA41-DC9EB4D97A72}">
      <dsp:nvSpPr>
        <dsp:cNvPr id="0" name=""/>
        <dsp:cNvSpPr/>
      </dsp:nvSpPr>
      <dsp:spPr>
        <a:xfrm rot="5400000">
          <a:off x="3442163" y="4469664"/>
          <a:ext cx="1125643" cy="1281505"/>
        </a:xfrm>
        <a:prstGeom prst="bentUpArrow">
          <a:avLst>
            <a:gd name="adj1" fmla="val 32840"/>
            <a:gd name="adj2" fmla="val 25000"/>
            <a:gd name="adj3" fmla="val 35780"/>
          </a:avLst>
        </a:prstGeom>
        <a:solidFill>
          <a:schemeClr val="accent2">
            <a:tint val="50000"/>
            <a:hueOff val="-1397784"/>
            <a:satOff val="-3308"/>
            <a:lumOff val="1072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8D867-E2E8-594D-BFEB-0D2F5E09C316}">
      <dsp:nvSpPr>
        <dsp:cNvPr id="0" name=""/>
        <dsp:cNvSpPr/>
      </dsp:nvSpPr>
      <dsp:spPr>
        <a:xfrm>
          <a:off x="3143936" y="3221866"/>
          <a:ext cx="1894920" cy="1326383"/>
        </a:xfrm>
        <a:prstGeom prst="roundRect">
          <a:avLst>
            <a:gd name="adj" fmla="val 16670"/>
          </a:avLst>
        </a:prstGeom>
        <a:solidFill>
          <a:schemeClr val="accent2">
            <a:hueOff val="-558749"/>
            <a:satOff val="-6439"/>
            <a:lumOff val="143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Penny Testing</a:t>
          </a:r>
        </a:p>
      </dsp:txBody>
      <dsp:txXfrm>
        <a:off x="3208696" y="3286626"/>
        <a:ext cx="1765400" cy="1196863"/>
      </dsp:txXfrm>
    </dsp:sp>
    <dsp:sp modelId="{EF0A04FA-D09C-A84B-815C-9361BE920D3F}">
      <dsp:nvSpPr>
        <dsp:cNvPr id="0" name=""/>
        <dsp:cNvSpPr/>
      </dsp:nvSpPr>
      <dsp:spPr>
        <a:xfrm>
          <a:off x="5038856" y="3348367"/>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Internal testing</a:t>
          </a:r>
        </a:p>
        <a:p>
          <a:pPr marL="114300" lvl="1" indent="-114300" algn="l" defTabSz="533400" rtl="0">
            <a:lnSpc>
              <a:spcPct val="90000"/>
            </a:lnSpc>
            <a:spcBef>
              <a:spcPct val="0"/>
            </a:spcBef>
            <a:spcAft>
              <a:spcPct val="15000"/>
            </a:spcAft>
            <a:buChar char="•"/>
          </a:pPr>
          <a:r>
            <a:rPr lang="en-US" sz="1200" kern="1200" dirty="0" err="1"/>
            <a:t>MTurk</a:t>
          </a:r>
          <a:r>
            <a:rPr lang="en-US" sz="1200" kern="1200" dirty="0"/>
            <a:t> Testing</a:t>
          </a:r>
        </a:p>
      </dsp:txBody>
      <dsp:txXfrm>
        <a:off x="5038856" y="3348367"/>
        <a:ext cx="1378184" cy="1072041"/>
      </dsp:txXfrm>
    </dsp:sp>
    <dsp:sp modelId="{0A7CDAB5-1B58-F04E-B790-CAB4B1F82DC0}">
      <dsp:nvSpPr>
        <dsp:cNvPr id="0" name=""/>
        <dsp:cNvSpPr/>
      </dsp:nvSpPr>
      <dsp:spPr>
        <a:xfrm>
          <a:off x="4715026" y="4711832"/>
          <a:ext cx="1894920" cy="1326383"/>
        </a:xfrm>
        <a:prstGeom prst="roundRect">
          <a:avLst>
            <a:gd name="adj" fmla="val 16670"/>
          </a:avLst>
        </a:prstGeom>
        <a:solidFill>
          <a:schemeClr val="accent2">
            <a:hueOff val="-838123"/>
            <a:satOff val="-9658"/>
            <a:lumOff val="215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Pilot</a:t>
          </a:r>
        </a:p>
      </dsp:txBody>
      <dsp:txXfrm>
        <a:off x="4779786" y="4776592"/>
        <a:ext cx="1765400" cy="1196863"/>
      </dsp:txXfrm>
    </dsp:sp>
    <dsp:sp modelId="{1A18E21E-4BB8-F848-8CD1-232B78529FA0}">
      <dsp:nvSpPr>
        <dsp:cNvPr id="0" name=""/>
        <dsp:cNvSpPr/>
      </dsp:nvSpPr>
      <dsp:spPr>
        <a:xfrm>
          <a:off x="6609947" y="4838333"/>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Convenience sample of 10 birth parents</a:t>
          </a:r>
        </a:p>
        <a:p>
          <a:pPr marL="114300" lvl="1" indent="-114300" algn="l" defTabSz="533400" rtl="0">
            <a:lnSpc>
              <a:spcPct val="90000"/>
            </a:lnSpc>
            <a:spcBef>
              <a:spcPct val="0"/>
            </a:spcBef>
            <a:spcAft>
              <a:spcPct val="15000"/>
            </a:spcAft>
            <a:buChar char="•"/>
          </a:pPr>
          <a:r>
            <a:rPr lang="en-US" sz="1200" kern="1200" dirty="0"/>
            <a:t>Measure NPS</a:t>
          </a:r>
        </a:p>
      </dsp:txBody>
      <dsp:txXfrm>
        <a:off x="6609947" y="4838333"/>
        <a:ext cx="1378184" cy="10720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9AEDF-02E6-F54F-B8C9-CAD10CD4B64D}">
      <dsp:nvSpPr>
        <dsp:cNvPr id="0" name=""/>
        <dsp:cNvSpPr/>
      </dsp:nvSpPr>
      <dsp:spPr>
        <a:xfrm rot="5400000">
          <a:off x="299982" y="1489732"/>
          <a:ext cx="1125643" cy="1281505"/>
        </a:xfrm>
        <a:prstGeom prst="bentUpArrow">
          <a:avLst>
            <a:gd name="adj1" fmla="val 32840"/>
            <a:gd name="adj2" fmla="val 25000"/>
            <a:gd name="adj3" fmla="val 35780"/>
          </a:avLst>
        </a:prstGeom>
        <a:solidFill>
          <a:schemeClr val="accent2">
            <a:tint val="5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CE3AAC-FC18-8B45-81AF-1A7FE421ACC2}">
      <dsp:nvSpPr>
        <dsp:cNvPr id="0" name=""/>
        <dsp:cNvSpPr/>
      </dsp:nvSpPr>
      <dsp:spPr>
        <a:xfrm>
          <a:off x="1754" y="241934"/>
          <a:ext cx="1894920" cy="1326383"/>
        </a:xfrm>
        <a:prstGeom prst="roundRect">
          <a:avLst>
            <a:gd name="adj" fmla="val 1667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Needs Assessment</a:t>
          </a:r>
        </a:p>
      </dsp:txBody>
      <dsp:txXfrm>
        <a:off x="66514" y="306694"/>
        <a:ext cx="1765400" cy="1196863"/>
      </dsp:txXfrm>
    </dsp:sp>
    <dsp:sp modelId="{CFC6A5BC-E3C8-984A-9B6E-CA4EF41064A2}">
      <dsp:nvSpPr>
        <dsp:cNvPr id="0" name=""/>
        <dsp:cNvSpPr/>
      </dsp:nvSpPr>
      <dsp:spPr>
        <a:xfrm>
          <a:off x="1896675" y="368435"/>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Semi-structured qualitative interviews</a:t>
          </a:r>
        </a:p>
        <a:p>
          <a:pPr marL="114300" lvl="1" indent="-114300" algn="l" defTabSz="533400" rtl="0">
            <a:lnSpc>
              <a:spcPct val="90000"/>
            </a:lnSpc>
            <a:spcBef>
              <a:spcPct val="0"/>
            </a:spcBef>
            <a:spcAft>
              <a:spcPct val="15000"/>
            </a:spcAft>
            <a:buChar char="•"/>
          </a:pPr>
          <a:r>
            <a:rPr lang="en-US" sz="1200" kern="1200" dirty="0"/>
            <a:t>Analyze Data</a:t>
          </a:r>
        </a:p>
      </dsp:txBody>
      <dsp:txXfrm>
        <a:off x="1896675" y="368435"/>
        <a:ext cx="1378184" cy="1072041"/>
      </dsp:txXfrm>
    </dsp:sp>
    <dsp:sp modelId="{640277F8-F5FE-FB4F-B5CF-D3C129858ED4}">
      <dsp:nvSpPr>
        <dsp:cNvPr id="0" name=""/>
        <dsp:cNvSpPr/>
      </dsp:nvSpPr>
      <dsp:spPr>
        <a:xfrm rot="5400000">
          <a:off x="1871072" y="2979698"/>
          <a:ext cx="1125643" cy="1281505"/>
        </a:xfrm>
        <a:prstGeom prst="bentUpArrow">
          <a:avLst>
            <a:gd name="adj1" fmla="val 32840"/>
            <a:gd name="adj2" fmla="val 25000"/>
            <a:gd name="adj3" fmla="val 35780"/>
          </a:avLst>
        </a:prstGeom>
        <a:solidFill>
          <a:schemeClr val="accent2">
            <a:tint val="50000"/>
            <a:hueOff val="-698892"/>
            <a:satOff val="-1654"/>
            <a:lumOff val="5361"/>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16086C-C519-A045-A9DC-D8325DF699F7}">
      <dsp:nvSpPr>
        <dsp:cNvPr id="0" name=""/>
        <dsp:cNvSpPr/>
      </dsp:nvSpPr>
      <dsp:spPr>
        <a:xfrm>
          <a:off x="1572845" y="1731900"/>
          <a:ext cx="1894920" cy="1326383"/>
        </a:xfrm>
        <a:prstGeom prst="roundRect">
          <a:avLst>
            <a:gd name="adj" fmla="val 16670"/>
          </a:avLst>
        </a:prstGeom>
        <a:solidFill>
          <a:schemeClr val="accent2">
            <a:hueOff val="-279374"/>
            <a:satOff val="-3219"/>
            <a:lumOff val="72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Penny Design</a:t>
          </a:r>
        </a:p>
      </dsp:txBody>
      <dsp:txXfrm>
        <a:off x="1637605" y="1796660"/>
        <a:ext cx="1765400" cy="1196863"/>
      </dsp:txXfrm>
    </dsp:sp>
    <dsp:sp modelId="{3CC380CD-C684-A54C-AC0F-039E28CBB1E3}">
      <dsp:nvSpPr>
        <dsp:cNvPr id="0" name=""/>
        <dsp:cNvSpPr/>
      </dsp:nvSpPr>
      <dsp:spPr>
        <a:xfrm>
          <a:off x="3467766" y="1858401"/>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Engage stakeholders</a:t>
          </a:r>
        </a:p>
        <a:p>
          <a:pPr marL="114300" lvl="1" indent="-114300" algn="l" defTabSz="533400" rtl="0">
            <a:lnSpc>
              <a:spcPct val="90000"/>
            </a:lnSpc>
            <a:spcBef>
              <a:spcPct val="0"/>
            </a:spcBef>
            <a:spcAft>
              <a:spcPct val="15000"/>
            </a:spcAft>
            <a:buChar char="•"/>
          </a:pPr>
          <a:r>
            <a:rPr lang="en-US" sz="1200" kern="1200" dirty="0"/>
            <a:t>Identify multidisciplinary champions</a:t>
          </a:r>
        </a:p>
        <a:p>
          <a:pPr marL="114300" lvl="1" indent="-114300" algn="l" defTabSz="533400" rtl="0">
            <a:lnSpc>
              <a:spcPct val="90000"/>
            </a:lnSpc>
            <a:spcBef>
              <a:spcPct val="0"/>
            </a:spcBef>
            <a:spcAft>
              <a:spcPct val="15000"/>
            </a:spcAft>
            <a:buChar char="•"/>
          </a:pPr>
          <a:r>
            <a:rPr lang="en-US" sz="1200" kern="1200" dirty="0"/>
            <a:t>Create content</a:t>
          </a:r>
        </a:p>
      </dsp:txBody>
      <dsp:txXfrm>
        <a:off x="3467766" y="1858401"/>
        <a:ext cx="1378184" cy="1072041"/>
      </dsp:txXfrm>
    </dsp:sp>
    <dsp:sp modelId="{9D461631-0779-3442-AA41-DC9EB4D97A72}">
      <dsp:nvSpPr>
        <dsp:cNvPr id="0" name=""/>
        <dsp:cNvSpPr/>
      </dsp:nvSpPr>
      <dsp:spPr>
        <a:xfrm rot="5400000">
          <a:off x="3442163" y="4469664"/>
          <a:ext cx="1125643" cy="1281505"/>
        </a:xfrm>
        <a:prstGeom prst="bentUpArrow">
          <a:avLst>
            <a:gd name="adj1" fmla="val 32840"/>
            <a:gd name="adj2" fmla="val 25000"/>
            <a:gd name="adj3" fmla="val 35780"/>
          </a:avLst>
        </a:prstGeom>
        <a:solidFill>
          <a:schemeClr val="accent2">
            <a:tint val="50000"/>
            <a:hueOff val="-1397784"/>
            <a:satOff val="-3308"/>
            <a:lumOff val="1072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8D867-E2E8-594D-BFEB-0D2F5E09C316}">
      <dsp:nvSpPr>
        <dsp:cNvPr id="0" name=""/>
        <dsp:cNvSpPr/>
      </dsp:nvSpPr>
      <dsp:spPr>
        <a:xfrm>
          <a:off x="3143936" y="3221866"/>
          <a:ext cx="1894920" cy="1326383"/>
        </a:xfrm>
        <a:prstGeom prst="roundRect">
          <a:avLst>
            <a:gd name="adj" fmla="val 16670"/>
          </a:avLst>
        </a:prstGeom>
        <a:solidFill>
          <a:schemeClr val="accent2">
            <a:hueOff val="-558749"/>
            <a:satOff val="-6439"/>
            <a:lumOff val="143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Penny Testing</a:t>
          </a:r>
        </a:p>
      </dsp:txBody>
      <dsp:txXfrm>
        <a:off x="3208696" y="3286626"/>
        <a:ext cx="1765400" cy="1196863"/>
      </dsp:txXfrm>
    </dsp:sp>
    <dsp:sp modelId="{EF0A04FA-D09C-A84B-815C-9361BE920D3F}">
      <dsp:nvSpPr>
        <dsp:cNvPr id="0" name=""/>
        <dsp:cNvSpPr/>
      </dsp:nvSpPr>
      <dsp:spPr>
        <a:xfrm>
          <a:off x="5038856" y="3348367"/>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Internal testing</a:t>
          </a:r>
        </a:p>
        <a:p>
          <a:pPr marL="114300" lvl="1" indent="-114300" algn="l" defTabSz="533400" rtl="0">
            <a:lnSpc>
              <a:spcPct val="90000"/>
            </a:lnSpc>
            <a:spcBef>
              <a:spcPct val="0"/>
            </a:spcBef>
            <a:spcAft>
              <a:spcPct val="15000"/>
            </a:spcAft>
            <a:buChar char="•"/>
          </a:pPr>
          <a:r>
            <a:rPr lang="en-US" sz="1200" kern="1200" dirty="0" err="1"/>
            <a:t>MTurk</a:t>
          </a:r>
          <a:r>
            <a:rPr lang="en-US" sz="1200" kern="1200" dirty="0"/>
            <a:t> Testing</a:t>
          </a:r>
        </a:p>
      </dsp:txBody>
      <dsp:txXfrm>
        <a:off x="5038856" y="3348367"/>
        <a:ext cx="1378184" cy="1072041"/>
      </dsp:txXfrm>
    </dsp:sp>
    <dsp:sp modelId="{0A7CDAB5-1B58-F04E-B790-CAB4B1F82DC0}">
      <dsp:nvSpPr>
        <dsp:cNvPr id="0" name=""/>
        <dsp:cNvSpPr/>
      </dsp:nvSpPr>
      <dsp:spPr>
        <a:xfrm>
          <a:off x="4715026" y="4711832"/>
          <a:ext cx="1894920" cy="1326383"/>
        </a:xfrm>
        <a:prstGeom prst="roundRect">
          <a:avLst>
            <a:gd name="adj" fmla="val 16670"/>
          </a:avLst>
        </a:prstGeom>
        <a:solidFill>
          <a:schemeClr val="accent2">
            <a:hueOff val="-838123"/>
            <a:satOff val="-9658"/>
            <a:lumOff val="215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t>Pilot</a:t>
          </a:r>
        </a:p>
      </dsp:txBody>
      <dsp:txXfrm>
        <a:off x="4779786" y="4776592"/>
        <a:ext cx="1765400" cy="1196863"/>
      </dsp:txXfrm>
    </dsp:sp>
    <dsp:sp modelId="{1A18E21E-4BB8-F848-8CD1-232B78529FA0}">
      <dsp:nvSpPr>
        <dsp:cNvPr id="0" name=""/>
        <dsp:cNvSpPr/>
      </dsp:nvSpPr>
      <dsp:spPr>
        <a:xfrm>
          <a:off x="6609947" y="4838333"/>
          <a:ext cx="1378184" cy="107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Convenience sample of 10 birth parents</a:t>
          </a:r>
        </a:p>
        <a:p>
          <a:pPr marL="114300" lvl="1" indent="-114300" algn="l" defTabSz="533400" rtl="0">
            <a:lnSpc>
              <a:spcPct val="90000"/>
            </a:lnSpc>
            <a:spcBef>
              <a:spcPct val="0"/>
            </a:spcBef>
            <a:spcAft>
              <a:spcPct val="15000"/>
            </a:spcAft>
            <a:buChar char="•"/>
          </a:pPr>
          <a:r>
            <a:rPr lang="en-US" sz="1200" kern="1200" dirty="0"/>
            <a:t>Measure NPS</a:t>
          </a:r>
        </a:p>
      </dsp:txBody>
      <dsp:txXfrm>
        <a:off x="6609947" y="4838333"/>
        <a:ext cx="1378184" cy="10720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19589-3EAC-944F-B103-BC1942047328}">
      <dsp:nvSpPr>
        <dsp:cNvPr id="0" name=""/>
        <dsp:cNvSpPr/>
      </dsp:nvSpPr>
      <dsp:spPr>
        <a:xfrm>
          <a:off x="0" y="48299"/>
          <a:ext cx="9601200" cy="823680"/>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Measure impact on discharge readiness, understanding of prematurity, emotional well-being</a:t>
          </a:r>
          <a:endParaRPr lang="en-US" sz="2200" kern="1200" dirty="0"/>
        </a:p>
      </dsp:txBody>
      <dsp:txXfrm>
        <a:off x="40209" y="88508"/>
        <a:ext cx="9520782" cy="743262"/>
      </dsp:txXfrm>
    </dsp:sp>
    <dsp:sp modelId="{73FB7448-33AD-BC46-AD79-ECD5E3315041}">
      <dsp:nvSpPr>
        <dsp:cNvPr id="0" name=""/>
        <dsp:cNvSpPr/>
      </dsp:nvSpPr>
      <dsp:spPr>
        <a:xfrm>
          <a:off x="0" y="935340"/>
          <a:ext cx="9601200" cy="823680"/>
        </a:xfrm>
        <a:prstGeom prst="roundRect">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Expand use in patient populations &amp; partners</a:t>
          </a:r>
          <a:endParaRPr lang="en-US" sz="2200" kern="1200" dirty="0"/>
        </a:p>
      </dsp:txBody>
      <dsp:txXfrm>
        <a:off x="40209" y="975549"/>
        <a:ext cx="9520782" cy="743262"/>
      </dsp:txXfrm>
    </dsp:sp>
    <dsp:sp modelId="{B4A085EE-E739-3A42-A4CF-021BD8C93D73}">
      <dsp:nvSpPr>
        <dsp:cNvPr id="0" name=""/>
        <dsp:cNvSpPr/>
      </dsp:nvSpPr>
      <dsp:spPr>
        <a:xfrm>
          <a:off x="0" y="1822380"/>
          <a:ext cx="9601200" cy="823680"/>
        </a:xfrm>
        <a:prstGeom prst="roundRect">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Use by other hospitals</a:t>
          </a:r>
          <a:endParaRPr lang="en-US" sz="2200" kern="1200" dirty="0"/>
        </a:p>
      </dsp:txBody>
      <dsp:txXfrm>
        <a:off x="40209" y="1862589"/>
        <a:ext cx="9520782" cy="743262"/>
      </dsp:txXfrm>
    </dsp:sp>
    <dsp:sp modelId="{6E08B3DC-9DD0-6F4B-A837-24C0104544A8}">
      <dsp:nvSpPr>
        <dsp:cNvPr id="0" name=""/>
        <dsp:cNvSpPr/>
      </dsp:nvSpPr>
      <dsp:spPr>
        <a:xfrm>
          <a:off x="0" y="2709420"/>
          <a:ext cx="9601200" cy="823680"/>
        </a:xfrm>
        <a:prstGeom prst="roundRect">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Higher personalization and integration with EMR</a:t>
          </a:r>
          <a:endParaRPr lang="en-US" sz="2200" kern="1200" dirty="0"/>
        </a:p>
      </dsp:txBody>
      <dsp:txXfrm>
        <a:off x="40209" y="2749629"/>
        <a:ext cx="9520782" cy="74326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DCA576-50FB-1145-A9F7-566E6D457568}" type="datetimeFigureOut">
              <a:rPr lang="en-US" smtClean="0"/>
              <a:t>6/15/23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FF2688-ECB6-1847-8834-B47EAF84257D}" type="slidenum">
              <a:rPr lang="en-US" smtClean="0"/>
              <a:t>‹#›</a:t>
            </a:fld>
            <a:endParaRPr lang="en-US"/>
          </a:p>
        </p:txBody>
      </p:sp>
    </p:spTree>
    <p:extLst>
      <p:ext uri="{BB962C8B-B14F-4D97-AF65-F5344CB8AC3E}">
        <p14:creationId xmlns:p14="http://schemas.microsoft.com/office/powerpoint/2010/main" val="36403256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FF2688-ECB6-1847-8834-B47EAF84257D}" type="slidenum">
              <a:rPr lang="en-US" smtClean="0"/>
              <a:t>1</a:t>
            </a:fld>
            <a:endParaRPr lang="en-US"/>
          </a:p>
        </p:txBody>
      </p:sp>
    </p:spTree>
    <p:extLst>
      <p:ext uri="{BB962C8B-B14F-4D97-AF65-F5344CB8AC3E}">
        <p14:creationId xmlns:p14="http://schemas.microsoft.com/office/powerpoint/2010/main" val="2265789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Push question and response, in this case the parent didn’t respond to Penny initially, so she followed up a few hours later</a:t>
            </a:r>
          </a:p>
          <a:p>
            <a:endParaRPr lang="en-US" dirty="0"/>
          </a:p>
        </p:txBody>
      </p:sp>
      <p:sp>
        <p:nvSpPr>
          <p:cNvPr id="4" name="Slide Number Placeholder 3"/>
          <p:cNvSpPr>
            <a:spLocks noGrp="1"/>
          </p:cNvSpPr>
          <p:nvPr>
            <p:ph type="sldNum" sz="quarter" idx="5"/>
          </p:nvPr>
        </p:nvSpPr>
        <p:spPr/>
        <p:txBody>
          <a:bodyPr/>
          <a:lstStyle/>
          <a:p>
            <a:fld id="{36FF2688-ECB6-1847-8834-B47EAF84257D}" type="slidenum">
              <a:rPr lang="en-US" smtClean="0"/>
              <a:t>11</a:t>
            </a:fld>
            <a:endParaRPr lang="en-US"/>
          </a:p>
        </p:txBody>
      </p:sp>
    </p:spTree>
    <p:extLst>
      <p:ext uri="{BB962C8B-B14F-4D97-AF65-F5344CB8AC3E}">
        <p14:creationId xmlns:p14="http://schemas.microsoft.com/office/powerpoint/2010/main" val="2136007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Penny is an amazing example of using eHealth in the care of the dyad- a marriage </a:t>
            </a:r>
            <a:r>
              <a:rPr lang="en-US" dirty="0" err="1"/>
              <a:t>obgyn</a:t>
            </a:r>
            <a:r>
              <a:rPr lang="en-US" dirty="0"/>
              <a:t> care with newborn care. </a:t>
            </a:r>
            <a:endParaRPr lang="en-US" baseline="0" dirty="0"/>
          </a:p>
          <a:p>
            <a:endParaRPr lang="en-US" dirty="0"/>
          </a:p>
          <a:p>
            <a:r>
              <a:rPr lang="en-US" dirty="0"/>
              <a:t>Depiction of how content is layer in Penny. The baby content is layered on top of the maternal content.</a:t>
            </a:r>
          </a:p>
          <a:p>
            <a:r>
              <a:rPr lang="en-US" dirty="0"/>
              <a:t>Edinburgh Postnatal Depression Scale/Screen</a:t>
            </a:r>
          </a:p>
          <a:p>
            <a:r>
              <a:rPr lang="en-US" dirty="0"/>
              <a:t>Newborn content can stand alone from maternal content.</a:t>
            </a:r>
          </a:p>
          <a:p>
            <a:r>
              <a:rPr lang="en-US" baseline="0" dirty="0"/>
              <a:t>Enroll mothers at time of discharge -&gt; will either go into the “NICU program” or the “well baby discharge program”</a:t>
            </a:r>
            <a:endParaRPr lang="en-US" dirty="0"/>
          </a:p>
          <a:p>
            <a:r>
              <a:rPr lang="en-US" baseline="0" dirty="0"/>
              <a:t>Maternal data will remain</a:t>
            </a:r>
          </a:p>
          <a:p>
            <a:r>
              <a:rPr lang="en-US" baseline="0" dirty="0"/>
              <a:t>Clinician oversight to ensure safety</a:t>
            </a:r>
          </a:p>
        </p:txBody>
      </p:sp>
      <p:sp>
        <p:nvSpPr>
          <p:cNvPr id="4" name="Slide Number Placeholder 3"/>
          <p:cNvSpPr>
            <a:spLocks noGrp="1"/>
          </p:cNvSpPr>
          <p:nvPr>
            <p:ph type="sldNum" sz="quarter" idx="5"/>
          </p:nvPr>
        </p:nvSpPr>
        <p:spPr/>
        <p:txBody>
          <a:bodyPr/>
          <a:lstStyle/>
          <a:p>
            <a:fld id="{36FF2688-ECB6-1847-8834-B47EAF84257D}" type="slidenum">
              <a:rPr lang="en-US" smtClean="0"/>
              <a:t>12</a:t>
            </a:fld>
            <a:endParaRPr lang="en-US"/>
          </a:p>
        </p:txBody>
      </p:sp>
    </p:spTree>
    <p:extLst>
      <p:ext uri="{BB962C8B-B14F-4D97-AF65-F5344CB8AC3E}">
        <p14:creationId xmlns:p14="http://schemas.microsoft.com/office/powerpoint/2010/main" val="52656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figure depicting the scheduled “pushed” content Penny sends out. Penny pushes content related to different topics important to the NICU parent shown here in different colors, such as information on prematurity in general, maternal health, feeding &amp; nutrition, NICU unit information and neurodevelopment. You can see most of the content is delivered in the first 2 weeks. In this example, the infant was discharged on DOL 12, but Penny continues to send educational content even after discharge to support the transition home. And moms can continue utilizing Penny to ask FAQs.</a:t>
            </a:r>
          </a:p>
        </p:txBody>
      </p:sp>
      <p:sp>
        <p:nvSpPr>
          <p:cNvPr id="4" name="Slide Number Placeholder 3"/>
          <p:cNvSpPr>
            <a:spLocks noGrp="1"/>
          </p:cNvSpPr>
          <p:nvPr>
            <p:ph type="sldNum" sz="quarter" idx="5"/>
          </p:nvPr>
        </p:nvSpPr>
        <p:spPr/>
        <p:txBody>
          <a:bodyPr/>
          <a:lstStyle/>
          <a:p>
            <a:fld id="{36FF2688-ECB6-1847-8834-B47EAF84257D}" type="slidenum">
              <a:rPr lang="en-US" smtClean="0"/>
              <a:t>13</a:t>
            </a:fld>
            <a:endParaRPr lang="en-US"/>
          </a:p>
        </p:txBody>
      </p:sp>
    </p:spTree>
    <p:extLst>
      <p:ext uri="{BB962C8B-B14F-4D97-AF65-F5344CB8AC3E}">
        <p14:creationId xmlns:p14="http://schemas.microsoft.com/office/powerpoint/2010/main" val="2929758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After I completed Penny’s design, I organized internal texting with stakeholders, and I am also continuously testing Penny. We also performed </a:t>
            </a:r>
            <a:r>
              <a:rPr lang="en-US" dirty="0" err="1"/>
              <a:t>Mturk</a:t>
            </a:r>
            <a:r>
              <a:rPr lang="en-US" dirty="0"/>
              <a:t> testing, which is essentially crowdsourcing through Amazon. With more testing, Penny’s natural language process can improve and she becomes “smarter”</a:t>
            </a:r>
          </a:p>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36FF2688-ECB6-1847-8834-B47EAF84257D}" type="slidenum">
              <a:rPr lang="en-US" smtClean="0"/>
              <a:t>14</a:t>
            </a:fld>
            <a:endParaRPr lang="en-US"/>
          </a:p>
        </p:txBody>
      </p:sp>
    </p:spTree>
    <p:extLst>
      <p:ext uri="{BB962C8B-B14F-4D97-AF65-F5344CB8AC3E}">
        <p14:creationId xmlns:p14="http://schemas.microsoft.com/office/powerpoint/2010/main" val="1843522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dirty="0"/>
              <a:t>began our implementation pilot</a:t>
            </a:r>
          </a:p>
          <a:p>
            <a:pPr marL="0" marR="0">
              <a:spcBef>
                <a:spcPts val="0"/>
              </a:spcBef>
              <a:spcAft>
                <a:spcPts val="0"/>
              </a:spcAft>
            </a:pPr>
            <a:r>
              <a:rPr lang="en-US" dirty="0"/>
              <a:t>Primary measurement of acceptability was NPS</a:t>
            </a:r>
          </a:p>
        </p:txBody>
      </p:sp>
      <p:sp>
        <p:nvSpPr>
          <p:cNvPr id="4" name="Slide Number Placeholder 3"/>
          <p:cNvSpPr>
            <a:spLocks noGrp="1"/>
          </p:cNvSpPr>
          <p:nvPr>
            <p:ph type="sldNum" sz="quarter" idx="5"/>
          </p:nvPr>
        </p:nvSpPr>
        <p:spPr/>
        <p:txBody>
          <a:bodyPr/>
          <a:lstStyle/>
          <a:p>
            <a:fld id="{36FF2688-ECB6-1847-8834-B47EAF84257D}" type="slidenum">
              <a:rPr lang="en-US" smtClean="0"/>
              <a:t>15</a:t>
            </a:fld>
            <a:endParaRPr lang="en-US"/>
          </a:p>
        </p:txBody>
      </p:sp>
    </p:spTree>
    <p:extLst>
      <p:ext uri="{BB962C8B-B14F-4D97-AF65-F5344CB8AC3E}">
        <p14:creationId xmlns:p14="http://schemas.microsoft.com/office/powerpoint/2010/main" val="1784291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F6368"/>
                </a:solidFill>
                <a:effectLst/>
                <a:latin typeface="Roboto" panose="02000000000000000000" pitchFamily="2" charset="0"/>
              </a:rPr>
              <a:t>widely used market research metric that is based on a single survey question asking how likely you are to recommend “x” to a friend</a:t>
            </a:r>
            <a:endParaRPr lang="en-US" dirty="0"/>
          </a:p>
          <a:p>
            <a:r>
              <a:rPr lang="en-US" dirty="0"/>
              <a:t>Main metric of acceptability among birth parents was the NPS</a:t>
            </a:r>
          </a:p>
          <a:p>
            <a:r>
              <a:rPr lang="en-US" dirty="0"/>
              <a:t>1-6 detractors, 7-8 neutrals, 9-10 promoters</a:t>
            </a:r>
          </a:p>
          <a:p>
            <a:endParaRPr lang="en-US" dirty="0"/>
          </a:p>
          <a:p>
            <a:r>
              <a:rPr lang="en-US" dirty="0"/>
              <a:t>Range: -100 = +100 and in general in the positives is good, and if you are &gt;80 is amazing. Top 25% for professional services have &gt;72, tech &gt; 64</a:t>
            </a:r>
          </a:p>
          <a:p>
            <a:r>
              <a:rPr lang="en-US" dirty="0"/>
              <a:t>Medians are 40-50</a:t>
            </a:r>
          </a:p>
        </p:txBody>
      </p:sp>
      <p:sp>
        <p:nvSpPr>
          <p:cNvPr id="4" name="Slide Number Placeholder 3"/>
          <p:cNvSpPr>
            <a:spLocks noGrp="1"/>
          </p:cNvSpPr>
          <p:nvPr>
            <p:ph type="sldNum" sz="quarter" idx="5"/>
          </p:nvPr>
        </p:nvSpPr>
        <p:spPr/>
        <p:txBody>
          <a:bodyPr/>
          <a:lstStyle/>
          <a:p>
            <a:fld id="{36FF2688-ECB6-1847-8834-B47EAF84257D}" type="slidenum">
              <a:rPr lang="en-US" smtClean="0"/>
              <a:t>16</a:t>
            </a:fld>
            <a:endParaRPr lang="en-US"/>
          </a:p>
        </p:txBody>
      </p:sp>
    </p:spTree>
    <p:extLst>
      <p:ext uri="{BB962C8B-B14F-4D97-AF65-F5344CB8AC3E}">
        <p14:creationId xmlns:p14="http://schemas.microsoft.com/office/powerpoint/2010/main" val="2211021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A convenience sample of 10 birth parents were enrolled in Penny. No parents declined enrollment. Penny’s NPS was 80 (1 additional response- so now 83, 6 responded to NPS question</a:t>
            </a:r>
            <a:r>
              <a:rPr lang="en-US" sz="1800" dirty="0">
                <a:effectLst/>
                <a:latin typeface="+mn-lt"/>
                <a:ea typeface="+mn-ea"/>
                <a:cs typeface="+mn-cs"/>
              </a:rPr>
              <a:t>)</a:t>
            </a:r>
            <a:r>
              <a:rPr lang="en-US" sz="1800" dirty="0">
                <a:effectLst/>
                <a:latin typeface="Calibri" panose="020F0502020204030204" pitchFamily="34" charset="0"/>
                <a:ea typeface="DengXian" panose="02010600030101010101" pitchFamily="2" charset="-122"/>
                <a:cs typeface="Arial" panose="020B0604020202020204" pitchFamily="34" charset="0"/>
              </a:rPr>
              <a:t>. Parents felt Penny provided “reliable,” “helpful,” and “comprehensive” information and kept “mothers updated on their {infant’s} journey after birth.” Users sent 149 messages and Penny sent 797 outbound messages, which were all automated except 1 message. The overall survey response rate was 41% of 12 surveys sent per user. Highest engagement was seen related to breastfeeding/pumping content, with greater than 75% of parents responding to Penny’s questions. 23% of Edinburgh Postnatal Depression Scale (EPDS) surveys were completed, with no parents screening positive for postpartum depression. All responding parents agreed strongly with “Penny increased my understanding of my premature baby both during and after their NICU stay.” Time spent by a clinician overseeing the program to ensure safety was minimal (1-2 minutes/day).</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Aug 2022- Nov 2022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Most current NPS is 69- lowest score is a 7 (one mom first rated a 0 &amp; a 10 on the next assessment so I am not counting that one)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effectLst/>
              </a:rPr>
              <a:t>54% of users rate Penny a 10</a:t>
            </a:r>
            <a:endParaRPr lang="en-US" dirty="0"/>
          </a:p>
        </p:txBody>
      </p:sp>
      <p:sp>
        <p:nvSpPr>
          <p:cNvPr id="4" name="Slide Number Placeholder 3"/>
          <p:cNvSpPr>
            <a:spLocks noGrp="1"/>
          </p:cNvSpPr>
          <p:nvPr>
            <p:ph type="sldNum" sz="quarter" idx="10"/>
          </p:nvPr>
        </p:nvSpPr>
        <p:spPr/>
        <p:txBody>
          <a:bodyPr/>
          <a:lstStyle/>
          <a:p>
            <a:fld id="{3EDE77F6-43C8-DE46-A503-74A7B4AD8B00}" type="slidenum">
              <a:rPr lang="en-US" smtClean="0"/>
              <a:t>17</a:t>
            </a:fld>
            <a:endParaRPr lang="en-US"/>
          </a:p>
        </p:txBody>
      </p:sp>
    </p:spTree>
    <p:extLst>
      <p:ext uri="{BB962C8B-B14F-4D97-AF65-F5344CB8AC3E}">
        <p14:creationId xmlns:p14="http://schemas.microsoft.com/office/powerpoint/2010/main" val="1373781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reflective of our parent population at HUP. All users identified as female, the average age was 31. The average gestational age of their infants at birth was 34w1d.</a:t>
            </a:r>
          </a:p>
        </p:txBody>
      </p:sp>
      <p:sp>
        <p:nvSpPr>
          <p:cNvPr id="4" name="Slide Number Placeholder 3"/>
          <p:cNvSpPr>
            <a:spLocks noGrp="1"/>
          </p:cNvSpPr>
          <p:nvPr>
            <p:ph type="sldNum" sz="quarter" idx="5"/>
          </p:nvPr>
        </p:nvSpPr>
        <p:spPr/>
        <p:txBody>
          <a:bodyPr/>
          <a:lstStyle/>
          <a:p>
            <a:fld id="{36FF2688-ECB6-1847-8834-B47EAF84257D}" type="slidenum">
              <a:rPr lang="en-US" smtClean="0"/>
              <a:t>18</a:t>
            </a:fld>
            <a:endParaRPr lang="en-US"/>
          </a:p>
        </p:txBody>
      </p:sp>
    </p:spTree>
    <p:extLst>
      <p:ext uri="{BB962C8B-B14F-4D97-AF65-F5344CB8AC3E}">
        <p14:creationId xmlns:p14="http://schemas.microsoft.com/office/powerpoint/2010/main" val="4283240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Select survey response rates</a:t>
            </a:r>
          </a:p>
          <a:p>
            <a:r>
              <a:rPr lang="en-US" sz="1800" dirty="0">
                <a:effectLst/>
                <a:latin typeface="Calibri" panose="020F0502020204030204" pitchFamily="34" charset="0"/>
                <a:ea typeface="DengXian" panose="02010600030101010101" pitchFamily="2" charset="-122"/>
                <a:cs typeface="Arial" panose="020B0604020202020204" pitchFamily="34" charset="0"/>
              </a:rPr>
              <a:t>Launchpad surveys are connected which is why not all moms didn’t receive- if you don’t answer a question, it doesn’t move on to the next. We also noticed some issues with the programming so not all surveys were sent- once identified, this was corrected</a:t>
            </a:r>
          </a:p>
          <a:p>
            <a:r>
              <a:rPr lang="en-US" sz="1800" dirty="0">
                <a:effectLst/>
                <a:latin typeface="Calibri" panose="020F0502020204030204" pitchFamily="34" charset="0"/>
                <a:ea typeface="DengXian" panose="02010600030101010101" pitchFamily="2" charset="-122"/>
                <a:cs typeface="Arial" panose="020B0604020202020204" pitchFamily="34" charset="0"/>
              </a:rPr>
              <a:t>The overall survey response rate was 41% of  o avg 12 surveys sent per user. Highest engagement was seen related to breastfeeding/pumping content and with the launchpad program. 40% of moms completed at least 1 Edinburgh Postnatal Depression Scale (EPDS), with no parents screening positive for postpartum depression. </a:t>
            </a:r>
          </a:p>
          <a:p>
            <a:r>
              <a:rPr lang="en-US" sz="1800" dirty="0">
                <a:effectLst/>
                <a:latin typeface="Calibri" panose="020F0502020204030204" pitchFamily="34" charset="0"/>
                <a:ea typeface="DengXian" panose="02010600030101010101" pitchFamily="2" charset="-122"/>
                <a:cs typeface="Arial" panose="020B0604020202020204" pitchFamily="34" charset="0"/>
              </a:rPr>
              <a:t>All responding parents (n=4) agreed or agreed strongly with “Penny increased my understanding of my premature baby both during and after their NICU stay.”</a:t>
            </a:r>
          </a:p>
          <a:p>
            <a:endParaRPr lang="en-US" sz="1800" dirty="0">
              <a:effectLst/>
              <a:latin typeface="Calibri" panose="020F0502020204030204" pitchFamily="34" charset="0"/>
              <a:ea typeface="DengXian" panose="02010600030101010101" pitchFamily="2" charset="-122"/>
              <a:cs typeface="Arial" panose="020B0604020202020204" pitchFamily="34" charset="0"/>
            </a:endParaRPr>
          </a:p>
          <a:p>
            <a:r>
              <a:rPr lang="en-US" sz="1800" dirty="0">
                <a:effectLst/>
                <a:latin typeface="Calibri" panose="020F0502020204030204" pitchFamily="34" charset="0"/>
                <a:ea typeface="DengXian" panose="02010600030101010101" pitchFamily="2" charset="-122"/>
                <a:cs typeface="Arial" panose="020B0604020202020204" pitchFamily="34" charset="0"/>
              </a:rPr>
              <a:t>Lots of surveys incomplete. Questions about Penny improving parent understanding and discharge readiness are poorly interacted with</a:t>
            </a:r>
          </a:p>
        </p:txBody>
      </p:sp>
      <p:sp>
        <p:nvSpPr>
          <p:cNvPr id="4" name="Slide Number Placeholder 3"/>
          <p:cNvSpPr>
            <a:spLocks noGrp="1"/>
          </p:cNvSpPr>
          <p:nvPr>
            <p:ph type="sldNum" sz="quarter" idx="10"/>
          </p:nvPr>
        </p:nvSpPr>
        <p:spPr/>
        <p:txBody>
          <a:bodyPr/>
          <a:lstStyle/>
          <a:p>
            <a:fld id="{3EDE77F6-43C8-DE46-A503-74A7B4AD8B00}" type="slidenum">
              <a:rPr lang="en-US" smtClean="0"/>
              <a:t>19</a:t>
            </a:fld>
            <a:endParaRPr lang="en-US"/>
          </a:p>
        </p:txBody>
      </p:sp>
    </p:spTree>
    <p:extLst>
      <p:ext uri="{BB962C8B-B14F-4D97-AF65-F5344CB8AC3E}">
        <p14:creationId xmlns:p14="http://schemas.microsoft.com/office/powerpoint/2010/main" val="2584469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Arial" panose="020B0604020202020204" pitchFamily="34" charset="0"/>
              </a:rPr>
              <a:t>When asked via Penny what is the primary reason for their score, parents responded…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Arial" panose="020B0604020202020204" pitchFamily="34" charset="0"/>
              </a:rPr>
              <a:t>Parents felt Penny provided “reliable,” “helpful,” and “comprehensive” information and kept “mothers updated on their {infant’s} journey after birth.” </a:t>
            </a:r>
            <a:endParaRPr lang="en-US" dirty="0"/>
          </a:p>
        </p:txBody>
      </p:sp>
      <p:sp>
        <p:nvSpPr>
          <p:cNvPr id="4" name="Slide Number Placeholder 3"/>
          <p:cNvSpPr>
            <a:spLocks noGrp="1"/>
          </p:cNvSpPr>
          <p:nvPr>
            <p:ph type="sldNum" sz="quarter" idx="10"/>
          </p:nvPr>
        </p:nvSpPr>
        <p:spPr/>
        <p:txBody>
          <a:bodyPr/>
          <a:lstStyle/>
          <a:p>
            <a:fld id="{36FF2688-ECB6-1847-8834-B47EAF84257D}" type="slidenum">
              <a:rPr lang="en-US" smtClean="0"/>
              <a:t>20</a:t>
            </a:fld>
            <a:endParaRPr lang="en-US"/>
          </a:p>
        </p:txBody>
      </p:sp>
    </p:spTree>
    <p:extLst>
      <p:ext uri="{BB962C8B-B14F-4D97-AF65-F5344CB8AC3E}">
        <p14:creationId xmlns:p14="http://schemas.microsoft.com/office/powerpoint/2010/main" val="3981448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 no financial disclosures. My virtual assistant work was supported by IBX with the clinical care innovation grant.</a:t>
            </a:r>
          </a:p>
        </p:txBody>
      </p:sp>
      <p:sp>
        <p:nvSpPr>
          <p:cNvPr id="4" name="Slide Number Placeholder 3"/>
          <p:cNvSpPr>
            <a:spLocks noGrp="1"/>
          </p:cNvSpPr>
          <p:nvPr>
            <p:ph type="sldNum" sz="quarter" idx="5"/>
          </p:nvPr>
        </p:nvSpPr>
        <p:spPr/>
        <p:txBody>
          <a:bodyPr/>
          <a:lstStyle/>
          <a:p>
            <a:fld id="{36FF2688-ECB6-1847-8834-B47EAF84257D}" type="slidenum">
              <a:rPr lang="en-US" smtClean="0"/>
              <a:t>2</a:t>
            </a:fld>
            <a:endParaRPr lang="en-US"/>
          </a:p>
        </p:txBody>
      </p:sp>
    </p:spTree>
    <p:extLst>
      <p:ext uri="{BB962C8B-B14F-4D97-AF65-F5344CB8AC3E}">
        <p14:creationId xmlns:p14="http://schemas.microsoft.com/office/powerpoint/2010/main" val="2572865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Implementation of a texting virtual assistant is feasible and highly accepted by parents of MPTIs. In this small sample, Penny’s NPS is excellent by industry standards and clinician oversight time was minimal. Penny has the potential to improve MPTI parental understanding of the implications of prematurity, discharge readiness, emotional well-being and overall NICU experience.</a:t>
            </a:r>
          </a:p>
          <a:p>
            <a:endParaRPr lang="en-US" dirty="0"/>
          </a:p>
          <a:p>
            <a:r>
              <a:rPr lang="en-US" sz="1200" dirty="0"/>
              <a:t>parents of MPTI we can focus improvement efforts on improving communication, specifically around reasons for admission and discharge planning, families desire and are accepting of electronic communication, and families have ongoing questions &amp; education needs post-NICU discharge</a:t>
            </a:r>
            <a:endParaRPr lang="en-US" dirty="0"/>
          </a:p>
        </p:txBody>
      </p:sp>
      <p:sp>
        <p:nvSpPr>
          <p:cNvPr id="4" name="Slide Number Placeholder 3"/>
          <p:cNvSpPr>
            <a:spLocks noGrp="1"/>
          </p:cNvSpPr>
          <p:nvPr>
            <p:ph type="sldNum" sz="quarter" idx="10"/>
          </p:nvPr>
        </p:nvSpPr>
        <p:spPr/>
        <p:txBody>
          <a:bodyPr/>
          <a:lstStyle/>
          <a:p>
            <a:fld id="{3EDE77F6-43C8-DE46-A503-74A7B4AD8B00}" type="slidenum">
              <a:rPr lang="en-US" smtClean="0"/>
              <a:t>21</a:t>
            </a:fld>
            <a:endParaRPr lang="en-US"/>
          </a:p>
        </p:txBody>
      </p:sp>
    </p:spTree>
    <p:extLst>
      <p:ext uri="{BB962C8B-B14F-4D97-AF65-F5344CB8AC3E}">
        <p14:creationId xmlns:p14="http://schemas.microsoft.com/office/powerpoint/2010/main" val="1451694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Continue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City of Philly supporting a city-wide trial of Penny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Ideas how this could be applicable or used at your hospital? Needs that you have identified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Applicable for follow-up- future goals for ALL</a:t>
            </a:r>
            <a:r>
              <a:rPr lang="en-US" baseline="0" dirty="0"/>
              <a:t> mothers/babies- could help adherence to f/u program</a:t>
            </a:r>
            <a:endParaRPr lang="en-US" dirty="0"/>
          </a:p>
          <a:p>
            <a:endParaRPr lang="en-US" dirty="0"/>
          </a:p>
        </p:txBody>
      </p:sp>
      <p:sp>
        <p:nvSpPr>
          <p:cNvPr id="4" name="Slide Number Placeholder 3"/>
          <p:cNvSpPr>
            <a:spLocks noGrp="1"/>
          </p:cNvSpPr>
          <p:nvPr>
            <p:ph type="sldNum" sz="quarter" idx="10"/>
          </p:nvPr>
        </p:nvSpPr>
        <p:spPr/>
        <p:txBody>
          <a:bodyPr/>
          <a:lstStyle/>
          <a:p>
            <a:fld id="{36FF2688-ECB6-1847-8834-B47EAF84257D}" type="slidenum">
              <a:rPr lang="en-US" smtClean="0"/>
              <a:t>22</a:t>
            </a:fld>
            <a:endParaRPr lang="en-US"/>
          </a:p>
        </p:txBody>
      </p:sp>
    </p:spTree>
    <p:extLst>
      <p:ext uri="{BB962C8B-B14F-4D97-AF65-F5344CB8AC3E}">
        <p14:creationId xmlns:p14="http://schemas.microsoft.com/office/powerpoint/2010/main" val="4220248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F2688-ECB6-1847-8834-B47EAF84257D}" type="slidenum">
              <a:rPr lang="en-US" smtClean="0"/>
              <a:t>23</a:t>
            </a:fld>
            <a:endParaRPr lang="en-US"/>
          </a:p>
        </p:txBody>
      </p:sp>
    </p:spTree>
    <p:extLst>
      <p:ext uri="{BB962C8B-B14F-4D97-AF65-F5344CB8AC3E}">
        <p14:creationId xmlns:p14="http://schemas.microsoft.com/office/powerpoint/2010/main" val="1099039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not an RCT?</a:t>
            </a:r>
          </a:p>
          <a:p>
            <a:r>
              <a:rPr lang="en-US" dirty="0"/>
              <a:t>- Largely feasibility at this point of time, and also I really view this pilot program as an extension of the design process of Penny- I expect we will add content, edit certain functionalities etc. but in the future, I would be excited to do an RCT and I am hoping that is in Penny’s future. With every user Penny will become “smarter</a:t>
            </a:r>
          </a:p>
        </p:txBody>
      </p:sp>
      <p:sp>
        <p:nvSpPr>
          <p:cNvPr id="4" name="Slide Number Placeholder 3"/>
          <p:cNvSpPr>
            <a:spLocks noGrp="1"/>
          </p:cNvSpPr>
          <p:nvPr>
            <p:ph type="sldNum" sz="quarter" idx="10"/>
          </p:nvPr>
        </p:nvSpPr>
        <p:spPr/>
        <p:txBody>
          <a:bodyPr/>
          <a:lstStyle/>
          <a:p>
            <a:fld id="{36FF2688-ECB6-1847-8834-B47EAF84257D}" type="slidenum">
              <a:rPr lang="en-US" smtClean="0"/>
              <a:t>24</a:t>
            </a:fld>
            <a:endParaRPr lang="en-US"/>
          </a:p>
        </p:txBody>
      </p:sp>
    </p:spTree>
    <p:extLst>
      <p:ext uri="{BB962C8B-B14F-4D97-AF65-F5344CB8AC3E}">
        <p14:creationId xmlns:p14="http://schemas.microsoft.com/office/powerpoint/2010/main" val="397337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potential way to decrease parent gaps in knowledge and also enhance FCC is leveraging eHealth, which is the use of digital </a:t>
            </a:r>
            <a:r>
              <a:rPr lang="en-US" sz="1200" b="0" kern="12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nformation and communication technology to support health and healthcare.</a:t>
            </a:r>
            <a:endParaRPr lang="en-US" sz="1200" b="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there has been growing interest in the use of eHealth in NICUs to bridge communication and knowledge gaps. A recent systematic review of NICU electronic health interventions including 8 studies found that all studies indicated parental acceptance of incorporation of electronic interventions in the NICU. </a:t>
            </a:r>
            <a:r>
              <a:rPr lang="en-US" sz="1200" b="1" kern="1200" dirty="0">
                <a:solidFill>
                  <a:schemeClr val="tx1"/>
                </a:solidFill>
                <a:effectLst/>
                <a:latin typeface="+mn-lt"/>
                <a:ea typeface="+mn-ea"/>
                <a:cs typeface="+mn-cs"/>
              </a:rPr>
              <a:t>Specifically, text messaging or short message services (SMS) may be able to improve communication between parents and medical staff and increase parental understanding of their infant’s condition.</a:t>
            </a:r>
            <a:r>
              <a:rPr lang="en-US" sz="1200" b="1" kern="1200" baseline="30000" dirty="0">
                <a:solidFill>
                  <a:schemeClr val="tx1"/>
                </a:solidFill>
                <a:effectLst/>
                <a:latin typeface="+mn-lt"/>
                <a:ea typeface="+mn-ea"/>
                <a:cs typeface="+mn-cs"/>
              </a:rPr>
              <a:t>7</a:t>
            </a:r>
            <a:r>
              <a:rPr lang="en-US" sz="1200" b="1" kern="1200" dirty="0">
                <a:solidFill>
                  <a:schemeClr val="tx1"/>
                </a:solidFill>
                <a:effectLst/>
                <a:latin typeface="+mn-lt"/>
                <a:ea typeface="+mn-ea"/>
                <a:cs typeface="+mn-cs"/>
              </a:rPr>
              <a:t> Currently, SMS is an uncommon method of communication between medical teams and families despite the fact that over 96% of Americans own mobile phones.</a:t>
            </a:r>
            <a:r>
              <a:rPr lang="en-US" sz="1200" b="1" kern="1200" baseline="30000" dirty="0">
                <a:solidFill>
                  <a:schemeClr val="tx1"/>
                </a:solidFill>
                <a:effectLst/>
                <a:latin typeface="+mn-lt"/>
                <a:ea typeface="+mn-ea"/>
                <a:cs typeface="+mn-cs"/>
              </a:rPr>
              <a:t>8</a:t>
            </a:r>
            <a:r>
              <a:rPr lang="en-US" sz="1200" b="1" kern="1200" dirty="0">
                <a:solidFill>
                  <a:schemeClr val="tx1"/>
                </a:solidFill>
                <a:effectLst/>
                <a:latin typeface="+mn-lt"/>
                <a:ea typeface="+mn-ea"/>
                <a:cs typeface="+mn-cs"/>
              </a:rPr>
              <a:t> NICU mothers overall have a favorable view of electronic communication, and 60% identified texting as their preferred communication platform in one survey of over 200 NICU moms</a:t>
            </a:r>
            <a:r>
              <a:rPr lang="en-US" sz="1200" b="1" i="1" kern="1200" dirty="0">
                <a:solidFill>
                  <a:schemeClr val="tx1"/>
                </a:solidFill>
                <a:effectLst/>
                <a:latin typeface="+mn-lt"/>
                <a:ea typeface="+mn-ea"/>
                <a:cs typeface="+mn-cs"/>
              </a:rPr>
              <a:t>.</a:t>
            </a:r>
            <a:r>
              <a:rPr lang="en-US" sz="1200" b="1" kern="1200" baseline="30000" dirty="0">
                <a:solidFill>
                  <a:schemeClr val="tx1"/>
                </a:solidFill>
                <a:effectLst/>
                <a:latin typeface="+mn-lt"/>
                <a:ea typeface="+mn-ea"/>
                <a:cs typeface="+mn-cs"/>
              </a:rPr>
              <a:t>7</a:t>
            </a:r>
            <a:r>
              <a:rPr lang="en-US" sz="1200" b="1" i="1"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 one study after implementation of medical updates via SMS, parents felt more comfortable approaching their infant’s physician and were more satisfied with information provided by staff.</a:t>
            </a:r>
            <a:r>
              <a:rPr lang="en-US" sz="1200" b="1" kern="1200" baseline="30000" dirty="0">
                <a:solidFill>
                  <a:schemeClr val="tx1"/>
                </a:solidFill>
                <a:effectLst/>
                <a:latin typeface="+mn-lt"/>
                <a:ea typeface="+mn-ea"/>
                <a:cs typeface="+mn-cs"/>
              </a:rPr>
              <a:t>9</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Overall t</a:t>
            </a:r>
            <a:r>
              <a:rPr lang="en-US" sz="1200" kern="1200" dirty="0">
                <a:solidFill>
                  <a:schemeClr val="tx1"/>
                </a:solidFill>
                <a:effectLst/>
                <a:latin typeface="+mn-lt"/>
                <a:ea typeface="+mn-ea"/>
                <a:cs typeface="+mn-cs"/>
              </a:rPr>
              <a:t>he existing literature supports the use of eHealth, and specifically a text messaging platform for parental communication and education in the NICU.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Weems MF, </a:t>
            </a:r>
            <a:r>
              <a:rPr lang="en-US" sz="1200" kern="1200" dirty="0" err="1">
                <a:solidFill>
                  <a:schemeClr val="tx1"/>
                </a:solidFill>
                <a:effectLst/>
                <a:latin typeface="+mn-lt"/>
                <a:ea typeface="+mn-ea"/>
                <a:cs typeface="+mn-cs"/>
              </a:rPr>
              <a:t>Graetz</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R, </a:t>
            </a:r>
            <a:r>
              <a:rPr lang="en-US" sz="1200" kern="1200" dirty="0" err="1">
                <a:solidFill>
                  <a:schemeClr val="tx1"/>
                </a:solidFill>
                <a:effectLst/>
                <a:latin typeface="+mn-lt"/>
                <a:ea typeface="+mn-ea"/>
                <a:cs typeface="+mn-cs"/>
              </a:rPr>
              <a:t>DeBaer</a:t>
            </a:r>
            <a:r>
              <a:rPr lang="en-US" sz="1200" kern="1200" dirty="0">
                <a:solidFill>
                  <a:schemeClr val="tx1"/>
                </a:solidFill>
                <a:effectLst/>
                <a:latin typeface="+mn-lt"/>
                <a:ea typeface="+mn-ea"/>
                <a:cs typeface="+mn-cs"/>
              </a:rPr>
              <a:t> LR, </a:t>
            </a:r>
            <a:r>
              <a:rPr lang="en-US" sz="1200" kern="1200" dirty="0" err="1">
                <a:solidFill>
                  <a:schemeClr val="tx1"/>
                </a:solidFill>
                <a:effectLst/>
                <a:latin typeface="+mn-lt"/>
                <a:ea typeface="+mn-ea"/>
                <a:cs typeface="+mn-cs"/>
              </a:rPr>
              <a:t>Beeman</a:t>
            </a:r>
            <a:r>
              <a:rPr lang="en-US" sz="1200" kern="1200" dirty="0">
                <a:solidFill>
                  <a:schemeClr val="tx1"/>
                </a:solidFill>
                <a:effectLst/>
                <a:latin typeface="+mn-lt"/>
                <a:ea typeface="+mn-ea"/>
                <a:cs typeface="+mn-cs"/>
              </a:rPr>
              <a:t> G. Electronic communication preferences among mothers in the neonatal intensive care unit. J </a:t>
            </a:r>
            <a:r>
              <a:rPr lang="en-US" sz="1200" kern="1200" dirty="0" err="1">
                <a:solidFill>
                  <a:schemeClr val="tx1"/>
                </a:solidFill>
                <a:effectLst/>
                <a:latin typeface="+mn-lt"/>
                <a:ea typeface="+mn-ea"/>
                <a:cs typeface="+mn-cs"/>
              </a:rPr>
              <a:t>Perinatol</a:t>
            </a:r>
            <a:r>
              <a:rPr lang="en-US" sz="1200" kern="1200" dirty="0">
                <a:solidFill>
                  <a:schemeClr val="tx1"/>
                </a:solidFill>
                <a:effectLst/>
                <a:latin typeface="+mn-lt"/>
                <a:ea typeface="+mn-ea"/>
                <a:cs typeface="+mn-cs"/>
              </a:rPr>
              <a:t>. 2016 Nov;36(11):997-1000.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10.1038/jp.2016.125. </a:t>
            </a:r>
          </a:p>
          <a:p>
            <a:pPr lvl="0"/>
            <a:r>
              <a:rPr lang="en-US" sz="1200" kern="1200" dirty="0">
                <a:solidFill>
                  <a:schemeClr val="tx1"/>
                </a:solidFill>
                <a:effectLst/>
                <a:latin typeface="+mn-lt"/>
                <a:ea typeface="+mn-ea"/>
                <a:cs typeface="+mn-cs"/>
              </a:rPr>
              <a:t>“Mobile Fact Sheet.” Pew Research Center, Washington, D.C. (June 12 2019) https://</a:t>
            </a:r>
            <a:r>
              <a:rPr lang="en-US" sz="1200" kern="1200" dirty="0" err="1">
                <a:solidFill>
                  <a:schemeClr val="tx1"/>
                </a:solidFill>
                <a:effectLst/>
                <a:latin typeface="+mn-lt"/>
                <a:ea typeface="+mn-ea"/>
                <a:cs typeface="+mn-cs"/>
              </a:rPr>
              <a:t>www.pewresearch.org</a:t>
            </a:r>
            <a:r>
              <a:rPr lang="en-US" sz="1200" kern="1200" dirty="0">
                <a:solidFill>
                  <a:schemeClr val="tx1"/>
                </a:solidFill>
                <a:effectLst/>
                <a:latin typeface="+mn-lt"/>
                <a:ea typeface="+mn-ea"/>
                <a:cs typeface="+mn-cs"/>
              </a:rPr>
              <a:t>/internet/fact-sheet/mobile/.</a:t>
            </a:r>
          </a:p>
          <a:p>
            <a:r>
              <a:rPr lang="en-US" sz="1200" kern="1200" dirty="0">
                <a:solidFill>
                  <a:schemeClr val="tx1"/>
                </a:solidFill>
                <a:effectLst/>
                <a:latin typeface="+mn-lt"/>
                <a:ea typeface="+mn-ea"/>
                <a:cs typeface="+mn-cs"/>
              </a:rPr>
              <a:t>Globus O, </a:t>
            </a:r>
            <a:r>
              <a:rPr lang="en-US" sz="1200" kern="1200" dirty="0" err="1">
                <a:solidFill>
                  <a:schemeClr val="tx1"/>
                </a:solidFill>
                <a:effectLst/>
                <a:latin typeface="+mn-lt"/>
                <a:ea typeface="+mn-ea"/>
                <a:cs typeface="+mn-cs"/>
              </a:rPr>
              <a:t>Leibovitch</a:t>
            </a:r>
            <a:r>
              <a:rPr lang="en-US" sz="1200" kern="1200" dirty="0">
                <a:solidFill>
                  <a:schemeClr val="tx1"/>
                </a:solidFill>
                <a:effectLst/>
                <a:latin typeface="+mn-lt"/>
                <a:ea typeface="+mn-ea"/>
                <a:cs typeface="+mn-cs"/>
              </a:rPr>
              <a:t> L, </a:t>
            </a:r>
            <a:r>
              <a:rPr lang="en-US" sz="1200" kern="1200" dirty="0" err="1">
                <a:solidFill>
                  <a:schemeClr val="tx1"/>
                </a:solidFill>
                <a:effectLst/>
                <a:latin typeface="+mn-lt"/>
                <a:ea typeface="+mn-ea"/>
                <a:cs typeface="+mn-cs"/>
              </a:rPr>
              <a:t>Maayan</a:t>
            </a:r>
            <a:r>
              <a:rPr lang="en-US" sz="1200" kern="1200" dirty="0">
                <a:solidFill>
                  <a:schemeClr val="tx1"/>
                </a:solidFill>
                <a:effectLst/>
                <a:latin typeface="+mn-lt"/>
                <a:ea typeface="+mn-ea"/>
                <a:cs typeface="+mn-cs"/>
              </a:rPr>
              <a:t>-Metzger A, </a:t>
            </a:r>
            <a:r>
              <a:rPr lang="en-US" sz="1200" kern="1200" dirty="0" err="1">
                <a:solidFill>
                  <a:schemeClr val="tx1"/>
                </a:solidFill>
                <a:effectLst/>
                <a:latin typeface="+mn-lt"/>
                <a:ea typeface="+mn-ea"/>
                <a:cs typeface="+mn-cs"/>
              </a:rPr>
              <a:t>Schushan-Eisen</a:t>
            </a:r>
            <a:r>
              <a:rPr lang="en-US" sz="1200" kern="1200" dirty="0">
                <a:solidFill>
                  <a:schemeClr val="tx1"/>
                </a:solidFill>
                <a:effectLst/>
                <a:latin typeface="+mn-lt"/>
                <a:ea typeface="+mn-ea"/>
                <a:cs typeface="+mn-cs"/>
              </a:rPr>
              <a:t> I, Morag I, </a:t>
            </a:r>
            <a:r>
              <a:rPr lang="en-US" sz="1200" kern="1200" dirty="0" err="1">
                <a:solidFill>
                  <a:schemeClr val="tx1"/>
                </a:solidFill>
                <a:effectLst/>
                <a:latin typeface="+mn-lt"/>
                <a:ea typeface="+mn-ea"/>
                <a:cs typeface="+mn-cs"/>
              </a:rPr>
              <a:t>Mazkereth</a:t>
            </a:r>
            <a:r>
              <a:rPr lang="en-US" sz="1200" kern="1200" dirty="0">
                <a:solidFill>
                  <a:schemeClr val="tx1"/>
                </a:solidFill>
                <a:effectLst/>
                <a:latin typeface="+mn-lt"/>
                <a:ea typeface="+mn-ea"/>
                <a:cs typeface="+mn-cs"/>
              </a:rPr>
              <a:t> R, </a:t>
            </a:r>
            <a:r>
              <a:rPr lang="en-US" sz="1200" kern="1200" dirty="0" err="1">
                <a:solidFill>
                  <a:schemeClr val="tx1"/>
                </a:solidFill>
                <a:effectLst/>
                <a:latin typeface="+mn-lt"/>
                <a:ea typeface="+mn-ea"/>
                <a:cs typeface="+mn-cs"/>
              </a:rPr>
              <a:t>Glasser</a:t>
            </a:r>
            <a:r>
              <a:rPr lang="en-US" sz="1200" kern="1200" dirty="0">
                <a:solidFill>
                  <a:schemeClr val="tx1"/>
                </a:solidFill>
                <a:effectLst/>
                <a:latin typeface="+mn-lt"/>
                <a:ea typeface="+mn-ea"/>
                <a:cs typeface="+mn-cs"/>
              </a:rPr>
              <a:t> S, Kaplan G, Strauss T. The use of short message services (SMS) to provide medical updating to parents in the NICU. J </a:t>
            </a:r>
            <a:r>
              <a:rPr lang="en-US" sz="1200" kern="1200" dirty="0" err="1">
                <a:solidFill>
                  <a:schemeClr val="tx1"/>
                </a:solidFill>
                <a:effectLst/>
                <a:latin typeface="+mn-lt"/>
                <a:ea typeface="+mn-ea"/>
                <a:cs typeface="+mn-cs"/>
              </a:rPr>
              <a:t>Perinatol</a:t>
            </a:r>
            <a:r>
              <a:rPr lang="en-US" sz="1200" kern="1200" dirty="0">
                <a:solidFill>
                  <a:schemeClr val="tx1"/>
                </a:solidFill>
                <a:effectLst/>
                <a:latin typeface="+mn-lt"/>
                <a:ea typeface="+mn-ea"/>
                <a:cs typeface="+mn-cs"/>
              </a:rPr>
              <a:t>. 2016 Sep;36(9):739-43.</a:t>
            </a:r>
            <a:r>
              <a:rPr lang="en-US" dirty="0">
                <a:effectLst/>
              </a:rPr>
              <a:t> </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very interested in leveraging technology to better assist medical teams in supporting NICU families.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Although a systematic review of NICU electronic health interventions found no clear impact on neonatal outcomes, the review only included eight studies, most of which were of low quality, and a meta-analysis was ultimately unable to be performed due to heterogeneity of the studies.</a:t>
            </a:r>
            <a:r>
              <a:rPr lang="en-US" sz="1200" kern="1200" baseline="30000" dirty="0">
                <a:solidFill>
                  <a:schemeClr val="tx1"/>
                </a:solidFill>
                <a:effectLst/>
                <a:latin typeface="+mn-lt"/>
                <a:ea typeface="+mn-ea"/>
                <a:cs typeface="+mn-cs"/>
              </a:rPr>
              <a:t>6</a:t>
            </a:r>
            <a:r>
              <a:rPr lang="en-US" sz="1200" kern="1200" dirty="0">
                <a:solidFill>
                  <a:schemeClr val="tx1"/>
                </a:solidFill>
                <a:effectLst/>
                <a:latin typeface="+mn-lt"/>
                <a:ea typeface="+mn-ea"/>
                <a:cs typeface="+mn-cs"/>
              </a:rPr>
              <a:t> But in their analysis, Dol et al. did find that all studies indicated parental acceptance of incorporation of electronic interventions in the NICU.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6FF2688-ECB6-1847-8834-B47EAF84257D}" type="slidenum">
              <a:rPr lang="en-US" smtClean="0"/>
              <a:t>3</a:t>
            </a:fld>
            <a:endParaRPr lang="en-US"/>
          </a:p>
        </p:txBody>
      </p:sp>
    </p:spTree>
    <p:extLst>
      <p:ext uri="{BB962C8B-B14F-4D97-AF65-F5344CB8AC3E}">
        <p14:creationId xmlns:p14="http://schemas.microsoft.com/office/powerpoint/2010/main" val="157773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DengXian" panose="02010600030101010101" pitchFamily="2" charset="-122"/>
                <a:cs typeface="Arial" panose="020B0604020202020204" pitchFamily="34" charset="0"/>
              </a:rPr>
              <a:t>When parents seek knowledge relating to their premature child, popular options are calling a medical provider or turning to the unqualified internet community. We hypothesize that a novel text-messaging virtual assistant will be feasible and well-received by birth parents of moderately preterm infants with the potential to improve their NICU experience and their understanding of prematurity implications.</a:t>
            </a:r>
            <a:r>
              <a:rPr lang="en-US" dirty="0">
                <a:effectLst/>
              </a:rPr>
              <a:t>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Population: Focus on </a:t>
            </a:r>
            <a:r>
              <a:rPr lang="en-US" sz="1200" dirty="0"/>
              <a:t>moderately preterm infants account for ~22% of US preterm births</a:t>
            </a:r>
            <a:r>
              <a:rPr lang="en-US" sz="1200" baseline="30000" dirty="0"/>
              <a:t>4, </a:t>
            </a: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 we know from our clinical practice, moderately preterm infants are a prevalent population. MPT account for ~3% of all births. You can see from the graph that moderate and late preterm infants comprise the majority of preterm births in the US and specifically MPTI account for ~22% of all PT births in the US.  Their average LOS is 33 days &amp; given the substantial size of this population, this leads to a significant cost to the healthcare system.</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Despite their large population, Their care has been extrapolated from the care of the </a:t>
            </a:r>
            <a:r>
              <a:rPr lang="en-US" dirty="0" err="1"/>
              <a:t>ext</a:t>
            </a:r>
            <a:r>
              <a:rPr lang="en-US" dirty="0"/>
              <a:t> PT and full term babies, but really they are neither.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6FF2688-ECB6-1847-8834-B47EAF84257D}" type="slidenum">
              <a:rPr lang="en-US" smtClean="0"/>
              <a:t>4</a:t>
            </a:fld>
            <a:endParaRPr lang="en-US"/>
          </a:p>
        </p:txBody>
      </p:sp>
    </p:spTree>
    <p:extLst>
      <p:ext uri="{BB962C8B-B14F-4D97-AF65-F5344CB8AC3E}">
        <p14:creationId xmlns:p14="http://schemas.microsoft.com/office/powerpoint/2010/main" val="2868139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DengXian" panose="02010600030101010101" pitchFamily="2" charset="-122"/>
                <a:cs typeface="Arial" panose="020B0604020202020204" pitchFamily="34" charset="0"/>
              </a:rPr>
              <a:t>To inform the design and focus the virtual assistant content, a needs assessment was performed via semi-structured qualitative interviews with English-speaking birth parents of infants born between 32-34 weeks gestation who were recently discharged from the Hospital of University of Pennsylvania (HUP) NICU (38 bed, level III unit). Two team members analyzed the recorded, transcribed interviews using a modified grounded theory approach and enrollment was stopped when the data reached thematic saturation. NVivo 12 facilitated the analysis.</a:t>
            </a:r>
          </a:p>
          <a:p>
            <a:r>
              <a:rPr lang="en-US" dirty="0">
                <a:effectLst/>
              </a:rPr>
              <a:t>	</a:t>
            </a:r>
            <a:r>
              <a:rPr lang="en-US" sz="1800" dirty="0">
                <a:effectLst/>
                <a:latin typeface="Calibri" panose="020F0502020204030204" pitchFamily="34" charset="0"/>
                <a:ea typeface="DengXian" panose="02010600030101010101" pitchFamily="2" charset="-122"/>
                <a:cs typeface="Arial" panose="020B0604020202020204" pitchFamily="34" charset="0"/>
              </a:rPr>
              <a:t>The virtual assistant, named “Penny,” was then created to fill the gaps of knowledge and needs identified by parents with HUP’s technology partner, </a:t>
            </a:r>
            <a:r>
              <a:rPr lang="en-US" sz="1800" dirty="0" err="1">
                <a:effectLst/>
                <a:latin typeface="Calibri" panose="020F0502020204030204" pitchFamily="34" charset="0"/>
                <a:ea typeface="DengXian" panose="02010600030101010101" pitchFamily="2" charset="-122"/>
                <a:cs typeface="Arial" panose="020B0604020202020204" pitchFamily="34" charset="0"/>
              </a:rPr>
              <a:t>Memora</a:t>
            </a:r>
            <a:r>
              <a:rPr lang="en-US" sz="1800" dirty="0">
                <a:effectLst/>
                <a:latin typeface="Calibri" panose="020F0502020204030204" pitchFamily="34" charset="0"/>
                <a:ea typeface="DengXian" panose="02010600030101010101" pitchFamily="2" charset="-122"/>
                <a:cs typeface="Arial" panose="020B0604020202020204" pitchFamily="34" charset="0"/>
              </a:rPr>
              <a:t> Health.  Multidisciplinary stakeholders from nursing, lactation, social work, and psychology, were engaged to aid in design. Penny is designed for parent use during the NICU admission and for 6 weeks after discharge. Internal iterative testing and Amazon Mechanical Turk crowdsourced testing were performed. A convenience sample of 10 birth parents were enlisted to try Penny to assess the program’s feasibility and user acceptability. Parent satisfaction was measured by the Net Promoter Score (NPS), a widely used market research metric of customer experience (range -100 to 100). The qualitative study and Penny implementation met eligibility criteria for IRB review exemption.</a:t>
            </a:r>
            <a:r>
              <a:rPr lang="en-US" dirty="0">
                <a:effectLst/>
              </a:rPr>
              <a:t> </a:t>
            </a:r>
            <a:endParaRPr lang="en-US" dirty="0"/>
          </a:p>
        </p:txBody>
      </p:sp>
      <p:sp>
        <p:nvSpPr>
          <p:cNvPr id="4" name="Slide Number Placeholder 3"/>
          <p:cNvSpPr>
            <a:spLocks noGrp="1"/>
          </p:cNvSpPr>
          <p:nvPr>
            <p:ph type="sldNum" sz="quarter" idx="5"/>
          </p:nvPr>
        </p:nvSpPr>
        <p:spPr/>
        <p:txBody>
          <a:bodyPr/>
          <a:lstStyle/>
          <a:p>
            <a:fld id="{36FF2688-ECB6-1847-8834-B47EAF84257D}" type="slidenum">
              <a:rPr lang="en-US" smtClean="0"/>
              <a:t>5</a:t>
            </a:fld>
            <a:endParaRPr lang="en-US"/>
          </a:p>
        </p:txBody>
      </p:sp>
    </p:spTree>
    <p:extLst>
      <p:ext uri="{BB962C8B-B14F-4D97-AF65-F5344CB8AC3E}">
        <p14:creationId xmlns:p14="http://schemas.microsoft.com/office/powerpoint/2010/main" val="186995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36FF2688-ECB6-1847-8834-B47EAF84257D}" type="slidenum">
              <a:rPr lang="en-US" smtClean="0"/>
              <a:t>6</a:t>
            </a:fld>
            <a:endParaRPr lang="en-US"/>
          </a:p>
        </p:txBody>
      </p:sp>
    </p:spTree>
    <p:extLst>
      <p:ext uri="{BB962C8B-B14F-4D97-AF65-F5344CB8AC3E}">
        <p14:creationId xmlns:p14="http://schemas.microsoft.com/office/powerpoint/2010/main" val="2975658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dirty="0"/>
              <a:t>Not like Chat GPT, Bing not “artificial intelligence”</a:t>
            </a:r>
          </a:p>
          <a:p>
            <a:pPr marL="0" marR="0">
              <a:spcBef>
                <a:spcPts val="0"/>
              </a:spcBef>
              <a:spcAft>
                <a:spcPts val="0"/>
              </a:spcAft>
            </a:pPr>
            <a:r>
              <a:rPr lang="en-US" dirty="0"/>
              <a:t>And I was able to take advantage of an existing Penny platform that exists for well baby nursery infants + moms, which was a huge success</a:t>
            </a:r>
          </a:p>
        </p:txBody>
      </p:sp>
      <p:sp>
        <p:nvSpPr>
          <p:cNvPr id="4" name="Slide Number Placeholder 3"/>
          <p:cNvSpPr>
            <a:spLocks noGrp="1"/>
          </p:cNvSpPr>
          <p:nvPr>
            <p:ph type="sldNum" sz="quarter" idx="5"/>
          </p:nvPr>
        </p:nvSpPr>
        <p:spPr/>
        <p:txBody>
          <a:bodyPr/>
          <a:lstStyle/>
          <a:p>
            <a:fld id="{36FF2688-ECB6-1847-8834-B47EAF84257D}" type="slidenum">
              <a:rPr lang="en-US" smtClean="0"/>
              <a:t>7</a:t>
            </a:fld>
            <a:endParaRPr lang="en-US"/>
          </a:p>
        </p:txBody>
      </p:sp>
    </p:spTree>
    <p:extLst>
      <p:ext uri="{BB962C8B-B14F-4D97-AF65-F5344CB8AC3E}">
        <p14:creationId xmlns:p14="http://schemas.microsoft.com/office/powerpoint/2010/main" val="203660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DengXian" panose="02010600030101010101" pitchFamily="2" charset="-122"/>
                <a:cs typeface="Arial" panose="020B0604020202020204" pitchFamily="34" charset="0"/>
              </a:rPr>
              <a:t>Penny’s functionality includes responding to commonly asked questions, sending scheduled educational content relating to prematurity and maternal postpartum care, and a discharge program to aid in discharge preparedness and the transition home. </a:t>
            </a:r>
            <a:endParaRPr lang="en-US" dirty="0"/>
          </a:p>
          <a:p>
            <a:endParaRPr lang="en-US" dirty="0"/>
          </a:p>
          <a:p>
            <a:r>
              <a:rPr lang="en-US" dirty="0"/>
              <a:t>What does Penny in the NICU look like?</a:t>
            </a:r>
          </a:p>
          <a:p>
            <a:r>
              <a:rPr lang="en-US" dirty="0"/>
              <a:t>1. FAQs: focus on feeding</a:t>
            </a:r>
            <a:r>
              <a:rPr lang="en-US" baseline="0" dirty="0"/>
              <a:t> readiness and skills, </a:t>
            </a:r>
            <a:r>
              <a:rPr lang="en-US" dirty="0"/>
              <a:t>everything</a:t>
            </a:r>
            <a:r>
              <a:rPr lang="en-US" baseline="0" dirty="0"/>
              <a:t> from access to how to obtain free parking. Solicited input from lactation, RN, SW, Psych (Chavis/Casey)</a:t>
            </a:r>
          </a:p>
          <a:p>
            <a:r>
              <a:rPr lang="en-US" baseline="0" dirty="0"/>
              <a:t>2. Push content: Importance of ROP for &lt;1500g, KMC, infection prevention, info on medical team, encourage parent involvement at the bedside (touching, diaper changes), mental health support (SW, EPDS screen), vaccines, CGA</a:t>
            </a:r>
          </a:p>
          <a:p>
            <a:r>
              <a:rPr lang="en-US" baseline="0" dirty="0"/>
              <a:t>3. “Launch pad” when the infant is nearing discharge. If infant is on 72h dc list </a:t>
            </a:r>
            <a:r>
              <a:rPr lang="en-US" baseline="0" dirty="0">
                <a:sym typeface="Wingdings"/>
              </a:rPr>
              <a:t> RN to edit </a:t>
            </a:r>
            <a:r>
              <a:rPr lang="en-US" baseline="0" dirty="0" err="1">
                <a:sym typeface="Wingdings"/>
              </a:rPr>
              <a:t>Memora</a:t>
            </a:r>
            <a:r>
              <a:rPr lang="en-US" baseline="0" dirty="0">
                <a:sym typeface="Wingdings"/>
              </a:rPr>
              <a:t> dashboard  Launch pad program</a:t>
            </a:r>
          </a:p>
          <a:p>
            <a:pPr marL="171450" indent="-171450">
              <a:buFontTx/>
              <a:buChar char="-"/>
            </a:pPr>
            <a:r>
              <a:rPr lang="en-US" baseline="0" dirty="0">
                <a:sym typeface="Wingdings"/>
              </a:rPr>
              <a:t>PCP appt, car seat, circ, SIDS &amp; Shaken baby vids</a:t>
            </a:r>
          </a:p>
          <a:p>
            <a:pPr marL="171450" indent="-171450">
              <a:buFontTx/>
              <a:buChar char="-"/>
            </a:pPr>
            <a:endParaRPr lang="en-US" baseline="0" dirty="0">
              <a:sym typeface="Wingdings"/>
            </a:endParaRPr>
          </a:p>
          <a:p>
            <a:pPr marL="171450" indent="-171450">
              <a:buFontTx/>
              <a:buChar char="-"/>
            </a:pPr>
            <a:r>
              <a:rPr lang="en-US" baseline="0" dirty="0">
                <a:sym typeface="Wingdings"/>
              </a:rPr>
              <a:t>Enroll at time of maternal discharge, have access to Penny for 6 weeks post-discharge</a:t>
            </a:r>
          </a:p>
          <a:p>
            <a:pPr marL="171450" indent="-171450">
              <a:buFontTx/>
              <a:buChar char="-"/>
            </a:pPr>
            <a:r>
              <a:rPr lang="en-US" baseline="0" dirty="0"/>
              <a:t>~100 items I created, also have access to WB content (380 items)</a:t>
            </a:r>
            <a:r>
              <a:rPr lang="mr-IN" baseline="0" dirty="0"/>
              <a:t>–</a:t>
            </a:r>
            <a:r>
              <a:rPr lang="en-US" baseline="0" dirty="0"/>
              <a:t> edited this to make it appropriate for preemies too</a:t>
            </a:r>
            <a:endParaRPr lang="en-US" baseline="0" dirty="0">
              <a:sym typeface="Wingdings"/>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3EDE77F6-43C8-DE46-A503-74A7B4AD8B00}" type="slidenum">
              <a:rPr lang="en-US" smtClean="0"/>
              <a:t>8</a:t>
            </a:fld>
            <a:endParaRPr lang="en-US"/>
          </a:p>
        </p:txBody>
      </p:sp>
    </p:spTree>
    <p:extLst>
      <p:ext uri="{BB962C8B-B14F-4D97-AF65-F5344CB8AC3E}">
        <p14:creationId xmlns:p14="http://schemas.microsoft.com/office/powerpoint/2010/main" val="1649770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Push message related to the “launch pad program” this is information on EI- publicly funding services &amp; supports available in every </a:t>
            </a:r>
            <a:r>
              <a:rPr lang="en-US" dirty="0" err="1"/>
              <a:t>satate</a:t>
            </a:r>
            <a:r>
              <a:rPr lang="en-US" dirty="0"/>
              <a:t> for free or reduced cost to babies &amp; young children with delays and </a:t>
            </a:r>
            <a:r>
              <a:rPr lang="en-US" dirty="0" err="1"/>
              <a:t>disabilitiies</a:t>
            </a:r>
            <a:endParaRPr lang="en-US" dirty="0"/>
          </a:p>
          <a:p>
            <a:endParaRPr lang="en-US" dirty="0"/>
          </a:p>
        </p:txBody>
      </p:sp>
      <p:sp>
        <p:nvSpPr>
          <p:cNvPr id="4" name="Slide Number Placeholder 3"/>
          <p:cNvSpPr>
            <a:spLocks noGrp="1"/>
          </p:cNvSpPr>
          <p:nvPr>
            <p:ph type="sldNum" sz="quarter" idx="5"/>
          </p:nvPr>
        </p:nvSpPr>
        <p:spPr/>
        <p:txBody>
          <a:bodyPr/>
          <a:lstStyle/>
          <a:p>
            <a:fld id="{36FF2688-ECB6-1847-8834-B47EAF84257D}" type="slidenum">
              <a:rPr lang="en-US" smtClean="0"/>
              <a:t>10</a:t>
            </a:fld>
            <a:endParaRPr lang="en-US"/>
          </a:p>
        </p:txBody>
      </p:sp>
    </p:spTree>
    <p:extLst>
      <p:ext uri="{BB962C8B-B14F-4D97-AF65-F5344CB8AC3E}">
        <p14:creationId xmlns:p14="http://schemas.microsoft.com/office/powerpoint/2010/main" val="302641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60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8" y="3956281"/>
            <a:ext cx="6831673"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752859" y="6453386"/>
            <a:ext cx="1607944" cy="404614"/>
          </a:xfrm>
        </p:spPr>
        <p:txBody>
          <a:bodyPr/>
          <a:lstStyle>
            <a:lvl1pPr>
              <a:defRPr baseline="0">
                <a:solidFill>
                  <a:schemeClr val="tx2"/>
                </a:solidFill>
              </a:defRPr>
            </a:lvl1pPr>
          </a:lstStyle>
          <a:p>
            <a:fld id="{E30E2307-1E40-4E12-8716-25BFDA8E7013}" type="datetime1">
              <a:rPr lang="en-US" smtClean="0"/>
              <a:pPr/>
              <a:t>6/15/23</a:t>
            </a:fld>
            <a:endParaRPr lang="en-US"/>
          </a:p>
        </p:txBody>
      </p:sp>
      <p:sp>
        <p:nvSpPr>
          <p:cNvPr id="5" name="Footer Placeholder 4"/>
          <p:cNvSpPr>
            <a:spLocks noGrp="1"/>
          </p:cNvSpPr>
          <p:nvPr>
            <p:ph type="ftr" sz="quarter" idx="11"/>
          </p:nvPr>
        </p:nvSpPr>
        <p:spPr>
          <a:xfrm>
            <a:off x="2584056"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87D7A59-36E2-48B9-B146-C1E59501F63F}" type="slidenum">
              <a:rPr lang="en-US" smtClean="0"/>
              <a:pPr/>
              <a:t>‹#›</a:t>
            </a:fld>
            <a:endParaRPr lang="en-US"/>
          </a:p>
        </p:txBody>
      </p:sp>
      <p:grpSp>
        <p:nvGrpSpPr>
          <p:cNvPr id="8" name="Group 7"/>
          <p:cNvGrpSpPr/>
          <p:nvPr/>
        </p:nvGrpSpPr>
        <p:grpSpPr>
          <a:xfrm>
            <a:off x="752858" y="744470"/>
            <a:ext cx="1067411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912978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7"/>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CFCF5A-EA79-452C-A52C-1A2668C2E7DF}" type="datetime1">
              <a:rPr lang="en-US" smtClean="0"/>
              <a:pPr/>
              <a:t>6/15/23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635094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4396" y="624156"/>
            <a:ext cx="1987933"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1" y="624156"/>
            <a:ext cx="7632700"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5C4C28-BD4B-4892-9A2D-6E19BD753A9A}" type="datetime1">
              <a:rPr lang="en-US" smtClean="0"/>
              <a:pPr/>
              <a:t>6/15/23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602767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FD9D02-426E-46C9-9EE9-0DE1EF8B2838}" type="datetime1">
              <a:rPr lang="en-US" smtClean="0"/>
              <a:pPr/>
              <a:t>6/15/23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950393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2"/>
            <a:ext cx="9612971" cy="2852737"/>
          </a:xfrm>
        </p:spPr>
        <p:txBody>
          <a:bodyPr anchor="b">
            <a:normAutofit/>
          </a:bodyPr>
          <a:lstStyle>
            <a:lvl1pPr algn="r">
              <a:defRPr sz="60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9" y="6453386"/>
            <a:ext cx="1622409" cy="404614"/>
          </a:xfrm>
        </p:spPr>
        <p:txBody>
          <a:bodyPr/>
          <a:lstStyle>
            <a:lvl1pPr>
              <a:defRPr>
                <a:solidFill>
                  <a:schemeClr val="tx2"/>
                </a:solidFill>
              </a:defRPr>
            </a:lvl1pPr>
          </a:lstStyle>
          <a:p>
            <a:fld id="{7B8AEBBE-F8B2-42CF-9895-E86A608384EB}" type="datetime1">
              <a:rPr lang="en-US" smtClean="0"/>
              <a:pPr/>
              <a:t>6/15/23</a:t>
            </a:fld>
            <a:endParaRPr lang="en-US"/>
          </a:p>
        </p:txBody>
      </p:sp>
      <p:sp>
        <p:nvSpPr>
          <p:cNvPr id="5" name="Footer Placeholder 4"/>
          <p:cNvSpPr>
            <a:spLocks noGrp="1"/>
          </p:cNvSpPr>
          <p:nvPr>
            <p:ph type="ftr" sz="quarter" idx="11"/>
          </p:nvPr>
        </p:nvSpPr>
        <p:spPr>
          <a:xfrm>
            <a:off x="2584313"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87D7A59-36E2-48B9-B146-C1E59501F63F}" type="slidenum">
              <a:rPr lang="en-US" smtClean="0"/>
              <a:pPr/>
              <a:t>‹#›</a:t>
            </a:fld>
            <a:endParaRPr lang="en-US"/>
          </a:p>
        </p:txBody>
      </p:sp>
      <p:sp>
        <p:nvSpPr>
          <p:cNvPr id="7" name="Freeform 6"/>
          <p:cNvSpPr/>
          <p:nvPr/>
        </p:nvSpPr>
        <p:spPr bwMode="auto">
          <a:xfrm>
            <a:off x="8151963"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8151963"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332353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6001"/>
            <a:ext cx="4447787"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6001"/>
            <a:ext cx="4447787"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AA6B6-10E5-4810-BC9F-DA72D8452E73}" type="datetime1">
              <a:rPr lang="en-US" smtClean="0"/>
              <a:pPr/>
              <a:t>6/15/23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124116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230"/>
            <a:ext cx="4447787"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371601" y="3305209"/>
            <a:ext cx="4447785"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3" y="2349754"/>
            <a:ext cx="4447787"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525013" y="3305209"/>
            <a:ext cx="4447787"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6/15/23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79634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DBF60-6CC3-4B74-A60D-3486985E4346}" type="datetime1">
              <a:rPr lang="en-US" smtClean="0"/>
              <a:pPr/>
              <a:t>6/15/23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6995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6/15/23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77982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4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723901" y="6453386"/>
            <a:ext cx="1204572" cy="404614"/>
          </a:xfrm>
        </p:spPr>
        <p:txBody>
          <a:bodyPr/>
          <a:lstStyle>
            <a:lvl1pPr>
              <a:defRPr>
                <a:solidFill>
                  <a:schemeClr val="tx2"/>
                </a:solidFill>
              </a:defRPr>
            </a:lvl1pPr>
          </a:lstStyle>
          <a:p>
            <a:fld id="{9EA7E191-5F94-4FC1-B823-BD7CABF7FA06}" type="datetime1">
              <a:rPr lang="en-US" smtClean="0"/>
              <a:pPr/>
              <a:t>6/15/23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1" y="6453386"/>
            <a:ext cx="1596292" cy="404614"/>
          </a:xfrm>
        </p:spPr>
        <p:txBody>
          <a:bodyPr/>
          <a:lstStyle>
            <a:lvl1pPr>
              <a:defRPr>
                <a:solidFill>
                  <a:schemeClr val="tx2"/>
                </a:solidFill>
              </a:defRPr>
            </a:lvl1pPr>
          </a:lstStyle>
          <a:p>
            <a:fld id="{687D7A59-36E2-48B9-B146-C1E59501F63F}" type="slidenum">
              <a:rPr lang="en-US" smtClean="0"/>
              <a:pPr/>
              <a:t>‹#›</a:t>
            </a:fld>
            <a:endParaRPr lang="en-US"/>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91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4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2"/>
            <a:ext cx="665988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723901" y="6453386"/>
            <a:ext cx="1204572" cy="404614"/>
          </a:xfrm>
        </p:spPr>
        <p:txBody>
          <a:bodyPr/>
          <a:lstStyle>
            <a:lvl1pPr>
              <a:defRPr>
                <a:solidFill>
                  <a:schemeClr val="tx2"/>
                </a:solidFill>
              </a:defRPr>
            </a:lvl1pPr>
          </a:lstStyle>
          <a:p>
            <a:fld id="{88856D55-EFBE-4F9B-8A5F-09D42CA22A9B}" type="datetime1">
              <a:rPr lang="en-US" smtClean="0"/>
              <a:pPr/>
              <a:t>6/15/23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1" y="6453386"/>
            <a:ext cx="1596292" cy="404614"/>
          </a:xfrm>
        </p:spPr>
        <p:txBody>
          <a:bodyPr/>
          <a:lstStyle>
            <a:lvl1pPr>
              <a:defRPr>
                <a:solidFill>
                  <a:schemeClr val="tx2"/>
                </a:solidFill>
              </a:defRPr>
            </a:lvl1pPr>
          </a:lstStyle>
          <a:p>
            <a:fld id="{687D7A59-36E2-48B9-B146-C1E59501F63F}" type="slidenum">
              <a:rPr lang="en-US" smtClean="0"/>
              <a:pPr/>
              <a:t>‹#›</a:t>
            </a:fld>
            <a:endParaRPr lang="en-US"/>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4139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000" baseline="0">
                <a:solidFill>
                  <a:schemeClr val="tx2"/>
                </a:solidFill>
              </a:defRPr>
            </a:lvl1pPr>
          </a:lstStyle>
          <a:p>
            <a:fld id="{9D1D110F-3F4E-48D9-B8AA-5D0E825AFDBA}" type="datetime1">
              <a:rPr lang="en-US" smtClean="0"/>
              <a:pPr/>
              <a:t>6/15/23</a:t>
            </a:fld>
            <a:endParaRPr lang="en-US"/>
          </a:p>
        </p:txBody>
      </p:sp>
      <p:sp>
        <p:nvSpPr>
          <p:cNvPr id="5" name="Footer Placeholder 4"/>
          <p:cNvSpPr>
            <a:spLocks noGrp="1"/>
          </p:cNvSpPr>
          <p:nvPr>
            <p:ph type="ftr" sz="quarter" idx="3"/>
          </p:nvPr>
        </p:nvSpPr>
        <p:spPr>
          <a:xfrm>
            <a:off x="2893565" y="6453386"/>
            <a:ext cx="6280831" cy="404614"/>
          </a:xfrm>
          <a:prstGeom prst="rect">
            <a:avLst/>
          </a:prstGeom>
        </p:spPr>
        <p:txBody>
          <a:bodyPr vert="horz" lIns="91440" tIns="45720" rIns="91440" bIns="45720" rtlCol="0" anchor="ctr"/>
          <a:lstStyle>
            <a:lvl1pPr algn="l">
              <a:defRPr sz="10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7" y="6453386"/>
            <a:ext cx="1596292" cy="404614"/>
          </a:xfrm>
          <a:prstGeom prst="rect">
            <a:avLst/>
          </a:prstGeom>
        </p:spPr>
        <p:txBody>
          <a:bodyPr vert="horz" lIns="91440" tIns="45720" rIns="91440" bIns="45720" rtlCol="0" anchor="ctr"/>
          <a:lstStyle>
            <a:lvl1pPr algn="r">
              <a:defRPr sz="1000" baseline="0">
                <a:solidFill>
                  <a:schemeClr val="tx2"/>
                </a:solidFill>
              </a:defRPr>
            </a:lvl1pPr>
          </a:lstStyle>
          <a:p>
            <a:fld id="{687D7A59-36E2-48B9-B146-C1E59501F63F}" type="slidenum">
              <a:rPr lang="en-US" smtClean="0"/>
              <a:pPr/>
              <a:t>‹#›</a:t>
            </a:fld>
            <a:endParaRPr lang="en-US"/>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654375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hf sldNum="0" hdr="0" ftr="0" dt="0"/>
  <p:txStyles>
    <p:title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1368" userDrawn="1">
          <p15:clr>
            <a:srgbClr val="F26B43"/>
          </p15:clr>
        </p15:guide>
        <p15:guide id="1" pos="9216" userDrawn="1">
          <p15:clr>
            <a:srgbClr val="F26B43"/>
          </p15:clr>
        </p15:guide>
        <p15:guide id="2" pos="1248" userDrawn="1">
          <p15:clr>
            <a:srgbClr val="F26B43"/>
          </p15:clr>
        </p15:guide>
        <p15:guide id="3" pos="1152" userDrawn="1">
          <p15:clr>
            <a:srgbClr val="F26B43"/>
          </p15:clr>
        </p15:guide>
        <p15:guide id="4" orient="horz" pos="1440" userDrawn="1">
          <p15:clr>
            <a:srgbClr val="F26B43"/>
          </p15:clr>
        </p15:guide>
        <p15:guide id="5" orient="horz" pos="3696" userDrawn="1">
          <p15:clr>
            <a:srgbClr val="F26B43"/>
          </p15:clr>
        </p15:guide>
        <p15:guide id="6" orient="horz" pos="432" userDrawn="1">
          <p15:clr>
            <a:srgbClr val="F26B43"/>
          </p15:clr>
        </p15:guide>
        <p15:guide id="7" orient="horz" pos="1512" userDrawn="1">
          <p15:clr>
            <a:srgbClr val="F26B43"/>
          </p15:clr>
        </p15:guide>
        <p15:guide id="8" pos="6912" userDrawn="1">
          <p15:clr>
            <a:srgbClr val="F26B43"/>
          </p15:clr>
        </p15:guide>
        <p15:guide id="9" pos="936" userDrawn="1">
          <p15:clr>
            <a:srgbClr val="F26B43"/>
          </p15:clr>
        </p15:guide>
        <p15:guide id="10" pos="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CB_A5623EF.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8644" y="744470"/>
            <a:ext cx="8005589" cy="5349671"/>
            <a:chOff x="752858" y="744469"/>
            <a:chExt cx="10674117" cy="5349671"/>
          </a:xfrm>
        </p:grpSpPr>
        <p:sp>
          <p:nvSpPr>
            <p:cNvPr id="11"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2"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p:cNvSpPr>
            <a:spLocks noGrp="1"/>
          </p:cNvSpPr>
          <p:nvPr>
            <p:ph type="ctrTitle"/>
          </p:nvPr>
        </p:nvSpPr>
        <p:spPr>
          <a:xfrm>
            <a:off x="2393430" y="1229700"/>
            <a:ext cx="7360170" cy="2837020"/>
          </a:xfrm>
        </p:spPr>
        <p:txBody>
          <a:bodyPr>
            <a:noAutofit/>
          </a:bodyPr>
          <a:lstStyle/>
          <a:p>
            <a:r>
              <a:rPr lang="en-US" sz="4400" dirty="0"/>
              <a:t>A Texting-Based </a:t>
            </a:r>
            <a:br>
              <a:rPr lang="en-US" sz="4400" dirty="0"/>
            </a:br>
            <a:r>
              <a:rPr lang="en-US" sz="4400" dirty="0"/>
              <a:t>Virtual Assistant </a:t>
            </a:r>
            <a:br>
              <a:rPr lang="en-US" sz="4400" dirty="0"/>
            </a:br>
            <a:r>
              <a:rPr lang="en-US" sz="4400" dirty="0"/>
              <a:t>for NICU Families is valuable &amp; feasible</a:t>
            </a:r>
          </a:p>
        </p:txBody>
      </p:sp>
      <p:sp>
        <p:nvSpPr>
          <p:cNvPr id="3" name="Subtitle 2"/>
          <p:cNvSpPr>
            <a:spLocks noGrp="1"/>
          </p:cNvSpPr>
          <p:nvPr>
            <p:ph type="subTitle" idx="1"/>
          </p:nvPr>
        </p:nvSpPr>
        <p:spPr>
          <a:xfrm>
            <a:off x="3529807" y="4281268"/>
            <a:ext cx="5123755" cy="1086237"/>
          </a:xfrm>
        </p:spPr>
        <p:txBody>
          <a:bodyPr>
            <a:noAutofit/>
          </a:bodyPr>
          <a:lstStyle/>
          <a:p>
            <a:pPr>
              <a:lnSpc>
                <a:spcPct val="102000"/>
              </a:lnSpc>
              <a:spcAft>
                <a:spcPts val="600"/>
              </a:spcAft>
            </a:pPr>
            <a:r>
              <a:rPr lang="en-US" sz="1600" dirty="0"/>
              <a:t>Ashley D. Osborne MD</a:t>
            </a:r>
          </a:p>
        </p:txBody>
      </p:sp>
      <p:pic>
        <p:nvPicPr>
          <p:cNvPr id="9" name="Google Shape;56;p13">
            <a:extLst>
              <a:ext uri="{FF2B5EF4-FFF2-40B4-BE49-F238E27FC236}">
                <a16:creationId xmlns:a16="http://schemas.microsoft.com/office/drawing/2014/main" id="{EAD415F5-B09A-FF8C-57C4-8B2E2BA2A0EA}"/>
              </a:ext>
            </a:extLst>
          </p:cNvPr>
          <p:cNvPicPr preferRelativeResize="0"/>
          <p:nvPr/>
        </p:nvPicPr>
        <p:blipFill rotWithShape="1">
          <a:blip r:embed="rId3">
            <a:alphaModFix/>
          </a:blip>
          <a:srcRect/>
          <a:stretch/>
        </p:blipFill>
        <p:spPr>
          <a:xfrm>
            <a:off x="185346" y="6230575"/>
            <a:ext cx="2293029" cy="587631"/>
          </a:xfrm>
          <a:prstGeom prst="rect">
            <a:avLst/>
          </a:prstGeom>
          <a:noFill/>
          <a:ln>
            <a:noFill/>
          </a:ln>
        </p:spPr>
      </p:pic>
      <p:pic>
        <p:nvPicPr>
          <p:cNvPr id="5" name="Picture 4" descr="A picture containing icon&#10;&#10;Description automatically generated">
            <a:extLst>
              <a:ext uri="{FF2B5EF4-FFF2-40B4-BE49-F238E27FC236}">
                <a16:creationId xmlns:a16="http://schemas.microsoft.com/office/drawing/2014/main" id="{258F3E4A-F0C3-6969-1EE9-A28E4C85D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7379" y="6304410"/>
            <a:ext cx="2469275" cy="491367"/>
          </a:xfrm>
          <a:prstGeom prst="rect">
            <a:avLst/>
          </a:prstGeom>
        </p:spPr>
      </p:pic>
    </p:spTree>
    <p:extLst>
      <p:ext uri="{BB962C8B-B14F-4D97-AF65-F5344CB8AC3E}">
        <p14:creationId xmlns:p14="http://schemas.microsoft.com/office/powerpoint/2010/main" val="2097551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B5AA-F36A-1B32-1342-559607ADA0F7}"/>
              </a:ext>
            </a:extLst>
          </p:cNvPr>
          <p:cNvSpPr>
            <a:spLocks noGrp="1"/>
          </p:cNvSpPr>
          <p:nvPr>
            <p:ph type="title"/>
          </p:nvPr>
        </p:nvSpPr>
        <p:spPr/>
        <p:txBody>
          <a:bodyPr/>
          <a:lstStyle/>
          <a:p>
            <a:endParaRPr lang="en-US"/>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DEA7D9B8-AC6A-CA13-DBB8-D19F2F0FE0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0898" y="-24714"/>
            <a:ext cx="6683122" cy="7018638"/>
          </a:xfrm>
        </p:spPr>
      </p:pic>
      <p:pic>
        <p:nvPicPr>
          <p:cNvPr id="3" name="Picture 2" descr="Graphical user interface, text, application&#10;&#10;Description automatically generated">
            <a:extLst>
              <a:ext uri="{FF2B5EF4-FFF2-40B4-BE49-F238E27FC236}">
                <a16:creationId xmlns:a16="http://schemas.microsoft.com/office/drawing/2014/main" id="{B3316583-1DED-5F55-DC68-70D63A06B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321" y="501879"/>
            <a:ext cx="2767507" cy="5915546"/>
          </a:xfrm>
          <a:prstGeom prst="rect">
            <a:avLst/>
          </a:prstGeom>
        </p:spPr>
      </p:pic>
    </p:spTree>
    <p:extLst>
      <p:ext uri="{BB962C8B-B14F-4D97-AF65-F5344CB8AC3E}">
        <p14:creationId xmlns:p14="http://schemas.microsoft.com/office/powerpoint/2010/main" val="2098414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B5AA-F36A-1B32-1342-559607ADA0F7}"/>
              </a:ext>
            </a:extLst>
          </p:cNvPr>
          <p:cNvSpPr>
            <a:spLocks noGrp="1"/>
          </p:cNvSpPr>
          <p:nvPr>
            <p:ph type="title"/>
          </p:nvPr>
        </p:nvSpPr>
        <p:spPr/>
        <p:txBody>
          <a:bodyPr/>
          <a:lstStyle/>
          <a:p>
            <a:endParaRPr lang="en-US"/>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DEA7D9B8-AC6A-CA13-DBB8-D19F2F0FE0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0898" y="-24714"/>
            <a:ext cx="6683122" cy="7018638"/>
          </a:xfrm>
        </p:spPr>
      </p:pic>
      <p:pic>
        <p:nvPicPr>
          <p:cNvPr id="6" name="Picture 5" descr="Graphical user interface, text, application, chat or text message&#10;&#10;Description automatically generated">
            <a:extLst>
              <a:ext uri="{FF2B5EF4-FFF2-40B4-BE49-F238E27FC236}">
                <a16:creationId xmlns:a16="http://schemas.microsoft.com/office/drawing/2014/main" id="{90387889-C3CC-663D-4C13-03053AFD0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296" y="521996"/>
            <a:ext cx="2761013" cy="5901664"/>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1138333C-932E-D19E-2FA0-58085F757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1460" y="2994661"/>
            <a:ext cx="2653848" cy="2640329"/>
          </a:xfrm>
          <a:prstGeom prst="rect">
            <a:avLst/>
          </a:prstGeom>
        </p:spPr>
      </p:pic>
      <p:pic>
        <p:nvPicPr>
          <p:cNvPr id="3" name="Picture 2" descr="Graphical user interface, text, application, chat or text message&#10;&#10;Description automatically generated">
            <a:extLst>
              <a:ext uri="{FF2B5EF4-FFF2-40B4-BE49-F238E27FC236}">
                <a16:creationId xmlns:a16="http://schemas.microsoft.com/office/drawing/2014/main" id="{652CCA1D-10FA-EA1B-95E6-5BEC1227D6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4296" y="508635"/>
            <a:ext cx="2761013" cy="5901666"/>
          </a:xfrm>
          <a:prstGeom prst="rect">
            <a:avLst/>
          </a:prstGeom>
        </p:spPr>
      </p:pic>
      <p:sp>
        <p:nvSpPr>
          <p:cNvPr id="8" name="Rectangle 7">
            <a:extLst>
              <a:ext uri="{FF2B5EF4-FFF2-40B4-BE49-F238E27FC236}">
                <a16:creationId xmlns:a16="http://schemas.microsoft.com/office/drawing/2014/main" id="{C0282203-3B72-E12C-5108-441040CEB41C}"/>
              </a:ext>
            </a:extLst>
          </p:cNvPr>
          <p:cNvSpPr/>
          <p:nvPr/>
        </p:nvSpPr>
        <p:spPr>
          <a:xfrm>
            <a:off x="5507888" y="5168459"/>
            <a:ext cx="2104247" cy="400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827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5395-9855-11BD-FF8F-E16F9A1A1EE6}"/>
              </a:ext>
            </a:extLst>
          </p:cNvPr>
          <p:cNvSpPr>
            <a:spLocks noGrp="1"/>
          </p:cNvSpPr>
          <p:nvPr>
            <p:ph type="title"/>
          </p:nvPr>
        </p:nvSpPr>
        <p:spPr/>
        <p:txBody>
          <a:bodyPr/>
          <a:lstStyle/>
          <a:p>
            <a:r>
              <a:rPr lang="en-US" dirty="0"/>
              <a:t>Penny in the NICU</a:t>
            </a:r>
          </a:p>
        </p:txBody>
      </p:sp>
      <p:pic>
        <p:nvPicPr>
          <p:cNvPr id="5" name="Content Placeholder 4" descr="A picture containing diagram&#10;&#10;Description automatically generated">
            <a:extLst>
              <a:ext uri="{FF2B5EF4-FFF2-40B4-BE49-F238E27FC236}">
                <a16:creationId xmlns:a16="http://schemas.microsoft.com/office/drawing/2014/main" id="{6FF9F340-65C7-ACFC-ADA1-2284C6530A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99086" y="1428750"/>
            <a:ext cx="8350953" cy="5220379"/>
          </a:xfrm>
        </p:spPr>
      </p:pic>
      <p:sp>
        <p:nvSpPr>
          <p:cNvPr id="6" name="Left Brace 5">
            <a:extLst>
              <a:ext uri="{FF2B5EF4-FFF2-40B4-BE49-F238E27FC236}">
                <a16:creationId xmlns:a16="http://schemas.microsoft.com/office/drawing/2014/main" id="{23391484-F3F2-C6C5-4640-29457D08FEA3}"/>
              </a:ext>
            </a:extLst>
          </p:cNvPr>
          <p:cNvSpPr/>
          <p:nvPr/>
        </p:nvSpPr>
        <p:spPr>
          <a:xfrm>
            <a:off x="2225040" y="3535680"/>
            <a:ext cx="914399" cy="29260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6BB2F64F-84A0-8EB2-E4DF-AD0268E3000B}"/>
              </a:ext>
            </a:extLst>
          </p:cNvPr>
          <p:cNvSpPr/>
          <p:nvPr/>
        </p:nvSpPr>
        <p:spPr>
          <a:xfrm>
            <a:off x="2255519" y="1569720"/>
            <a:ext cx="914399" cy="16764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687FEF3-6D52-496B-5FC6-CE94A2352F97}"/>
              </a:ext>
            </a:extLst>
          </p:cNvPr>
          <p:cNvSpPr txBox="1"/>
          <p:nvPr/>
        </p:nvSpPr>
        <p:spPr>
          <a:xfrm>
            <a:off x="1532141" y="2213373"/>
            <a:ext cx="751681" cy="369332"/>
          </a:xfrm>
          <a:prstGeom prst="rect">
            <a:avLst/>
          </a:prstGeom>
          <a:noFill/>
        </p:spPr>
        <p:txBody>
          <a:bodyPr wrap="none" rtlCol="0">
            <a:spAutoFit/>
          </a:bodyPr>
          <a:lstStyle/>
          <a:p>
            <a:r>
              <a:rPr lang="en-US" dirty="0"/>
              <a:t>Infant</a:t>
            </a:r>
          </a:p>
        </p:txBody>
      </p:sp>
      <p:sp>
        <p:nvSpPr>
          <p:cNvPr id="9" name="TextBox 8">
            <a:extLst>
              <a:ext uri="{FF2B5EF4-FFF2-40B4-BE49-F238E27FC236}">
                <a16:creationId xmlns:a16="http://schemas.microsoft.com/office/drawing/2014/main" id="{3DDE8C4C-A670-AFD6-A6BA-8F1AEBF251E1}"/>
              </a:ext>
            </a:extLst>
          </p:cNvPr>
          <p:cNvSpPr txBox="1"/>
          <p:nvPr/>
        </p:nvSpPr>
        <p:spPr>
          <a:xfrm>
            <a:off x="1199589" y="4792981"/>
            <a:ext cx="1055930" cy="369332"/>
          </a:xfrm>
          <a:prstGeom prst="rect">
            <a:avLst/>
          </a:prstGeom>
          <a:noFill/>
        </p:spPr>
        <p:txBody>
          <a:bodyPr wrap="none" rtlCol="0">
            <a:spAutoFit/>
          </a:bodyPr>
          <a:lstStyle/>
          <a:p>
            <a:r>
              <a:rPr lang="en-US" dirty="0"/>
              <a:t>Maternal</a:t>
            </a:r>
          </a:p>
        </p:txBody>
      </p:sp>
      <p:sp>
        <p:nvSpPr>
          <p:cNvPr id="10" name="TextBox 9">
            <a:extLst>
              <a:ext uri="{FF2B5EF4-FFF2-40B4-BE49-F238E27FC236}">
                <a16:creationId xmlns:a16="http://schemas.microsoft.com/office/drawing/2014/main" id="{3AF99E98-6B47-A97A-297B-1813DD58EE48}"/>
              </a:ext>
            </a:extLst>
          </p:cNvPr>
          <p:cNvSpPr txBox="1"/>
          <p:nvPr/>
        </p:nvSpPr>
        <p:spPr>
          <a:xfrm>
            <a:off x="3429565" y="2613185"/>
            <a:ext cx="978153" cy="646331"/>
          </a:xfrm>
          <a:prstGeom prst="rect">
            <a:avLst/>
          </a:prstGeom>
          <a:solidFill>
            <a:schemeClr val="bg1"/>
          </a:solidFill>
        </p:spPr>
        <p:txBody>
          <a:bodyPr wrap="none" rtlCol="0">
            <a:spAutoFit/>
          </a:bodyPr>
          <a:lstStyle/>
          <a:p>
            <a:r>
              <a:rPr lang="en-US" dirty="0"/>
              <a:t>NICU or </a:t>
            </a:r>
          </a:p>
          <a:p>
            <a:r>
              <a:rPr lang="en-US" dirty="0"/>
              <a:t>Home</a:t>
            </a:r>
          </a:p>
        </p:txBody>
      </p:sp>
    </p:spTree>
    <p:extLst>
      <p:ext uri="{BB962C8B-B14F-4D97-AF65-F5344CB8AC3E}">
        <p14:creationId xmlns:p14="http://schemas.microsoft.com/office/powerpoint/2010/main" val="2505470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869F-C64B-A769-A989-243808CAAAAF}"/>
              </a:ext>
            </a:extLst>
          </p:cNvPr>
          <p:cNvSpPr>
            <a:spLocks noGrp="1"/>
          </p:cNvSpPr>
          <p:nvPr>
            <p:ph type="title"/>
          </p:nvPr>
        </p:nvSpPr>
        <p:spPr/>
        <p:txBody>
          <a:bodyPr/>
          <a:lstStyle/>
          <a:p>
            <a:endParaRPr lang="en-US"/>
          </a:p>
        </p:txBody>
      </p:sp>
      <p:pic>
        <p:nvPicPr>
          <p:cNvPr id="5" name="Content Placeholder 4" descr="Diagram&#10;&#10;Description automatically generated with medium confidence">
            <a:extLst>
              <a:ext uri="{FF2B5EF4-FFF2-40B4-BE49-F238E27FC236}">
                <a16:creationId xmlns:a16="http://schemas.microsoft.com/office/drawing/2014/main" id="{0F841EF8-4F4F-201E-105B-E571B9DD2D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2591" y="1"/>
            <a:ext cx="8272645" cy="6961535"/>
          </a:xfrm>
        </p:spPr>
      </p:pic>
    </p:spTree>
    <p:extLst>
      <p:ext uri="{BB962C8B-B14F-4D97-AF65-F5344CB8AC3E}">
        <p14:creationId xmlns:p14="http://schemas.microsoft.com/office/powerpoint/2010/main" val="919403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D281A0F-D704-468D-FBA7-B95C0872AAFF}"/>
              </a:ext>
            </a:extLst>
          </p:cNvPr>
          <p:cNvGraphicFramePr>
            <a:graphicFrameLocks/>
          </p:cNvGraphicFramePr>
          <p:nvPr/>
        </p:nvGraphicFramePr>
        <p:xfrm>
          <a:off x="2752064" y="300038"/>
          <a:ext cx="7989887" cy="6280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5-Point Star 6">
            <a:extLst>
              <a:ext uri="{FF2B5EF4-FFF2-40B4-BE49-F238E27FC236}">
                <a16:creationId xmlns:a16="http://schemas.microsoft.com/office/drawing/2014/main" id="{24460553-1D49-4FD1-9B3C-9FD54F82DB2F}"/>
              </a:ext>
            </a:extLst>
          </p:cNvPr>
          <p:cNvSpPr/>
          <p:nvPr/>
        </p:nvSpPr>
        <p:spPr>
          <a:xfrm>
            <a:off x="5475078" y="3297238"/>
            <a:ext cx="975092" cy="839214"/>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888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D281A0F-D704-468D-FBA7-B95C0872AAFF}"/>
              </a:ext>
            </a:extLst>
          </p:cNvPr>
          <p:cNvGraphicFramePr>
            <a:graphicFrameLocks/>
          </p:cNvGraphicFramePr>
          <p:nvPr/>
        </p:nvGraphicFramePr>
        <p:xfrm>
          <a:off x="2752064" y="300038"/>
          <a:ext cx="7989887" cy="6280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5-Point Star 6">
            <a:extLst>
              <a:ext uri="{FF2B5EF4-FFF2-40B4-BE49-F238E27FC236}">
                <a16:creationId xmlns:a16="http://schemas.microsoft.com/office/drawing/2014/main" id="{24460553-1D49-4FD1-9B3C-9FD54F82DB2F}"/>
              </a:ext>
            </a:extLst>
          </p:cNvPr>
          <p:cNvSpPr/>
          <p:nvPr/>
        </p:nvSpPr>
        <p:spPr>
          <a:xfrm>
            <a:off x="6999078" y="4838171"/>
            <a:ext cx="975092" cy="839214"/>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965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144E7-4844-D9D7-20BE-E2A6BD222212}"/>
              </a:ext>
            </a:extLst>
          </p:cNvPr>
          <p:cNvSpPr>
            <a:spLocks noGrp="1"/>
          </p:cNvSpPr>
          <p:nvPr>
            <p:ph type="title"/>
          </p:nvPr>
        </p:nvSpPr>
        <p:spPr/>
        <p:txBody>
          <a:bodyPr/>
          <a:lstStyle/>
          <a:p>
            <a:r>
              <a:rPr lang="en-US" dirty="0"/>
              <a:t>Net Promoter Score (NPS)</a:t>
            </a:r>
          </a:p>
        </p:txBody>
      </p:sp>
      <p:sp>
        <p:nvSpPr>
          <p:cNvPr id="3" name="Content Placeholder 2">
            <a:extLst>
              <a:ext uri="{FF2B5EF4-FFF2-40B4-BE49-F238E27FC236}">
                <a16:creationId xmlns:a16="http://schemas.microsoft.com/office/drawing/2014/main" id="{B3889A99-A1D7-AE41-D92C-B134340571F2}"/>
              </a:ext>
            </a:extLst>
          </p:cNvPr>
          <p:cNvSpPr>
            <a:spLocks noGrp="1"/>
          </p:cNvSpPr>
          <p:nvPr>
            <p:ph idx="1"/>
          </p:nvPr>
        </p:nvSpPr>
        <p:spPr>
          <a:xfrm>
            <a:off x="1371600" y="2286000"/>
            <a:ext cx="9209527" cy="831215"/>
          </a:xfrm>
        </p:spPr>
        <p:txBody>
          <a:bodyPr>
            <a:normAutofit/>
          </a:bodyPr>
          <a:lstStyle/>
          <a:p>
            <a:pPr marL="0" indent="0">
              <a:buNone/>
            </a:pPr>
            <a:r>
              <a:rPr lang="en-US" sz="2400" dirty="0"/>
              <a:t>Net Promoter Score = </a:t>
            </a:r>
            <a:r>
              <a:rPr lang="en-US" sz="2400" dirty="0">
                <a:solidFill>
                  <a:schemeClr val="accent5">
                    <a:lumMod val="75000"/>
                  </a:schemeClr>
                </a:solidFill>
              </a:rPr>
              <a:t>% Promoters </a:t>
            </a:r>
            <a:r>
              <a:rPr lang="en-US" sz="2400" dirty="0"/>
              <a:t>- </a:t>
            </a:r>
            <a:r>
              <a:rPr lang="en-US" sz="2400" dirty="0">
                <a:solidFill>
                  <a:srgbClr val="C01D47"/>
                </a:solidFill>
              </a:rPr>
              <a:t>% Detractors </a:t>
            </a:r>
          </a:p>
        </p:txBody>
      </p:sp>
      <p:pic>
        <p:nvPicPr>
          <p:cNvPr id="9" name="Graphic 8" descr="Smiling face with solid fill with solid fill">
            <a:extLst>
              <a:ext uri="{FF2B5EF4-FFF2-40B4-BE49-F238E27FC236}">
                <a16:creationId xmlns:a16="http://schemas.microsoft.com/office/drawing/2014/main" id="{6FB07F5D-A360-9039-A766-451D380CCA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4519" y="3101975"/>
            <a:ext cx="914400" cy="914400"/>
          </a:xfrm>
          <a:prstGeom prst="rect">
            <a:avLst/>
          </a:prstGeom>
        </p:spPr>
      </p:pic>
      <p:pic>
        <p:nvPicPr>
          <p:cNvPr id="10" name="Graphic 9" descr="Smiling face with solid fill with solid fill">
            <a:extLst>
              <a:ext uri="{FF2B5EF4-FFF2-40B4-BE49-F238E27FC236}">
                <a16:creationId xmlns:a16="http://schemas.microsoft.com/office/drawing/2014/main" id="{75D81EE5-BC7B-F5F5-5C35-E4C7E6BE0A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7285" y="3101975"/>
            <a:ext cx="914400" cy="914400"/>
          </a:xfrm>
          <a:prstGeom prst="rect">
            <a:avLst/>
          </a:prstGeom>
        </p:spPr>
      </p:pic>
      <p:pic>
        <p:nvPicPr>
          <p:cNvPr id="12" name="Graphic 11" descr="Sad face with solid fill with solid fill">
            <a:extLst>
              <a:ext uri="{FF2B5EF4-FFF2-40B4-BE49-F238E27FC236}">
                <a16:creationId xmlns:a16="http://schemas.microsoft.com/office/drawing/2014/main" id="{AB5ABF1B-11FF-707C-8D25-5621B5FA9A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42697" y="3086735"/>
            <a:ext cx="914400" cy="914400"/>
          </a:xfrm>
          <a:prstGeom prst="rect">
            <a:avLst/>
          </a:prstGeom>
        </p:spPr>
      </p:pic>
      <p:pic>
        <p:nvPicPr>
          <p:cNvPr id="13" name="Graphic 12" descr="Sad face with solid fill with solid fill">
            <a:extLst>
              <a:ext uri="{FF2B5EF4-FFF2-40B4-BE49-F238E27FC236}">
                <a16:creationId xmlns:a16="http://schemas.microsoft.com/office/drawing/2014/main" id="{5C8B7C71-66C2-C84B-205E-F0555EF6F0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75634" y="3109595"/>
            <a:ext cx="914400" cy="914400"/>
          </a:xfrm>
          <a:prstGeom prst="rect">
            <a:avLst/>
          </a:prstGeom>
        </p:spPr>
      </p:pic>
      <p:pic>
        <p:nvPicPr>
          <p:cNvPr id="14" name="Graphic 13" descr="Sad face with solid fill with solid fill">
            <a:extLst>
              <a:ext uri="{FF2B5EF4-FFF2-40B4-BE49-F238E27FC236}">
                <a16:creationId xmlns:a16="http://schemas.microsoft.com/office/drawing/2014/main" id="{8D548A5B-E7E7-B303-116D-FD23FBEC81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0151" y="3117215"/>
            <a:ext cx="914400" cy="914400"/>
          </a:xfrm>
          <a:prstGeom prst="rect">
            <a:avLst/>
          </a:prstGeom>
        </p:spPr>
      </p:pic>
      <p:pic>
        <p:nvPicPr>
          <p:cNvPr id="15" name="Graphic 14" descr="Sad face with solid fill with solid fill">
            <a:extLst>
              <a:ext uri="{FF2B5EF4-FFF2-40B4-BE49-F238E27FC236}">
                <a16:creationId xmlns:a16="http://schemas.microsoft.com/office/drawing/2014/main" id="{180AFF1B-D4FD-97F6-F66A-C1C0C473C5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05147" y="3117215"/>
            <a:ext cx="914400" cy="914400"/>
          </a:xfrm>
          <a:prstGeom prst="rect">
            <a:avLst/>
          </a:prstGeom>
        </p:spPr>
      </p:pic>
      <p:pic>
        <p:nvPicPr>
          <p:cNvPr id="16" name="Graphic 15" descr="Sad face with solid fill with solid fill">
            <a:extLst>
              <a:ext uri="{FF2B5EF4-FFF2-40B4-BE49-F238E27FC236}">
                <a16:creationId xmlns:a16="http://schemas.microsoft.com/office/drawing/2014/main" id="{50EC8BFC-50F5-28D6-699E-7B9E6257CF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5610" y="3117215"/>
            <a:ext cx="914400" cy="914400"/>
          </a:xfrm>
          <a:prstGeom prst="rect">
            <a:avLst/>
          </a:prstGeom>
        </p:spPr>
      </p:pic>
      <p:pic>
        <p:nvPicPr>
          <p:cNvPr id="17" name="Graphic 16" descr="Sad face with solid fill with solid fill">
            <a:extLst>
              <a:ext uri="{FF2B5EF4-FFF2-40B4-BE49-F238E27FC236}">
                <a16:creationId xmlns:a16="http://schemas.microsoft.com/office/drawing/2014/main" id="{F0C9E284-AC9F-B11D-D2A0-EC8639E9D3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6073" y="3102610"/>
            <a:ext cx="914400" cy="914400"/>
          </a:xfrm>
          <a:prstGeom prst="rect">
            <a:avLst/>
          </a:prstGeom>
        </p:spPr>
      </p:pic>
      <p:pic>
        <p:nvPicPr>
          <p:cNvPr id="19" name="Graphic 18" descr="Expressionless face with solid fill with solid fill">
            <a:extLst>
              <a:ext uri="{FF2B5EF4-FFF2-40B4-BE49-F238E27FC236}">
                <a16:creationId xmlns:a16="http://schemas.microsoft.com/office/drawing/2014/main" id="{084C72D9-55A5-B75D-B9D1-448CCB03EB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74665" y="3086735"/>
            <a:ext cx="914400" cy="914400"/>
          </a:xfrm>
          <a:prstGeom prst="rect">
            <a:avLst/>
          </a:prstGeom>
        </p:spPr>
      </p:pic>
      <p:pic>
        <p:nvPicPr>
          <p:cNvPr id="20" name="Graphic 19" descr="Expressionless face with solid fill with solid fill">
            <a:extLst>
              <a:ext uri="{FF2B5EF4-FFF2-40B4-BE49-F238E27FC236}">
                <a16:creationId xmlns:a16="http://schemas.microsoft.com/office/drawing/2014/main" id="{591A9D79-9605-FEA7-3771-B3C50B54B8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54592" y="3109595"/>
            <a:ext cx="914400" cy="914400"/>
          </a:xfrm>
          <a:prstGeom prst="rect">
            <a:avLst/>
          </a:prstGeom>
        </p:spPr>
      </p:pic>
      <p:sp>
        <p:nvSpPr>
          <p:cNvPr id="21" name="TextBox 20">
            <a:extLst>
              <a:ext uri="{FF2B5EF4-FFF2-40B4-BE49-F238E27FC236}">
                <a16:creationId xmlns:a16="http://schemas.microsoft.com/office/drawing/2014/main" id="{0A995B7C-9D68-D306-0F72-AD3CAD85E9FE}"/>
              </a:ext>
            </a:extLst>
          </p:cNvPr>
          <p:cNvSpPr txBox="1"/>
          <p:nvPr/>
        </p:nvSpPr>
        <p:spPr>
          <a:xfrm>
            <a:off x="1524000" y="4215100"/>
            <a:ext cx="9448800" cy="461665"/>
          </a:xfrm>
          <a:prstGeom prst="rect">
            <a:avLst/>
          </a:prstGeom>
          <a:noFill/>
        </p:spPr>
        <p:txBody>
          <a:bodyPr wrap="square" rtlCol="0">
            <a:spAutoFit/>
          </a:bodyPr>
          <a:lstStyle/>
          <a:p>
            <a:r>
              <a:rPr lang="en-US" sz="2400" dirty="0">
                <a:solidFill>
                  <a:schemeClr val="tx2"/>
                </a:solidFill>
              </a:rPr>
              <a:t>1		  2		  3		   4		   5		   6		    7	    8	     9	     10</a:t>
            </a:r>
          </a:p>
        </p:txBody>
      </p:sp>
    </p:spTree>
    <p:extLst>
      <p:ext uri="{BB962C8B-B14F-4D97-AF65-F5344CB8AC3E}">
        <p14:creationId xmlns:p14="http://schemas.microsoft.com/office/powerpoint/2010/main" val="2432116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normAutofit/>
          </a:bodyPr>
          <a:lstStyle/>
          <a:p>
            <a:r>
              <a:rPr lang="en-US" sz="2800" dirty="0"/>
              <a:t>10 parents enrolled, none declined</a:t>
            </a:r>
          </a:p>
          <a:p>
            <a:r>
              <a:rPr lang="en-US" sz="2800" dirty="0"/>
              <a:t>NPS = 83</a:t>
            </a:r>
          </a:p>
          <a:p>
            <a:r>
              <a:rPr lang="en-US" sz="2800" dirty="0"/>
              <a:t>Users sent 149 messages</a:t>
            </a:r>
          </a:p>
          <a:p>
            <a:r>
              <a:rPr lang="en-US" sz="2800" dirty="0"/>
              <a:t>Penny sent 797 messages</a:t>
            </a:r>
          </a:p>
          <a:p>
            <a:r>
              <a:rPr lang="en-US" sz="2800" dirty="0"/>
              <a:t>Clinician oversight time: ~1-2 minutes/day</a:t>
            </a:r>
            <a:endParaRPr lang="en-US" sz="2400" dirty="0"/>
          </a:p>
          <a:p>
            <a:pPr marL="0" indent="0">
              <a:buNone/>
            </a:pPr>
            <a:endParaRPr lang="en-US" sz="2800" dirty="0"/>
          </a:p>
          <a:p>
            <a:endParaRPr lang="en-US" sz="2800" dirty="0"/>
          </a:p>
        </p:txBody>
      </p:sp>
    </p:spTree>
    <p:extLst>
      <p:ext uri="{BB962C8B-B14F-4D97-AF65-F5344CB8AC3E}">
        <p14:creationId xmlns:p14="http://schemas.microsoft.com/office/powerpoint/2010/main" val="2313272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3C35-6708-C0A2-9854-21E8DBA24858}"/>
              </a:ext>
            </a:extLst>
          </p:cNvPr>
          <p:cNvSpPr>
            <a:spLocks noGrp="1"/>
          </p:cNvSpPr>
          <p:nvPr>
            <p:ph type="title"/>
          </p:nvPr>
        </p:nvSpPr>
        <p:spPr/>
        <p:txBody>
          <a:bodyPr/>
          <a:lstStyle/>
          <a:p>
            <a:r>
              <a:rPr lang="en-US" dirty="0"/>
              <a:t>Results: Participants</a:t>
            </a:r>
          </a:p>
        </p:txBody>
      </p:sp>
      <p:graphicFrame>
        <p:nvGraphicFramePr>
          <p:cNvPr id="4" name="Table 4">
            <a:extLst>
              <a:ext uri="{FF2B5EF4-FFF2-40B4-BE49-F238E27FC236}">
                <a16:creationId xmlns:a16="http://schemas.microsoft.com/office/drawing/2014/main" id="{C0361804-C423-81EF-4CD0-CFCCF1F51A3F}"/>
              </a:ext>
            </a:extLst>
          </p:cNvPr>
          <p:cNvGraphicFramePr>
            <a:graphicFrameLocks noGrp="1"/>
          </p:cNvGraphicFramePr>
          <p:nvPr>
            <p:ph idx="1"/>
            <p:extLst>
              <p:ext uri="{D42A27DB-BD31-4B8C-83A1-F6EECF244321}">
                <p14:modId xmlns:p14="http://schemas.microsoft.com/office/powerpoint/2010/main" val="2097543264"/>
              </p:ext>
            </p:extLst>
          </p:nvPr>
        </p:nvGraphicFramePr>
        <p:xfrm>
          <a:off x="2478504" y="1428750"/>
          <a:ext cx="8069180" cy="5048250"/>
        </p:xfrm>
        <a:graphic>
          <a:graphicData uri="http://schemas.openxmlformats.org/drawingml/2006/table">
            <a:tbl>
              <a:tblPr firstRow="1" bandRow="1">
                <a:tableStyleId>{5C22544A-7EE6-4342-B048-85BDC9FD1C3A}</a:tableStyleId>
              </a:tblPr>
              <a:tblGrid>
                <a:gridCol w="4034590">
                  <a:extLst>
                    <a:ext uri="{9D8B030D-6E8A-4147-A177-3AD203B41FA5}">
                      <a16:colId xmlns:a16="http://schemas.microsoft.com/office/drawing/2014/main" val="2248849740"/>
                    </a:ext>
                  </a:extLst>
                </a:gridCol>
                <a:gridCol w="4034590">
                  <a:extLst>
                    <a:ext uri="{9D8B030D-6E8A-4147-A177-3AD203B41FA5}">
                      <a16:colId xmlns:a16="http://schemas.microsoft.com/office/drawing/2014/main" val="2587243436"/>
                    </a:ext>
                  </a:extLst>
                </a:gridCol>
              </a:tblGrid>
              <a:tr h="485775">
                <a:tc gridSpan="2">
                  <a:txBody>
                    <a:bodyPr/>
                    <a:lstStyle/>
                    <a:p>
                      <a:pPr algn="ctr"/>
                      <a:r>
                        <a:rPr lang="en-US" sz="2400" b="0" dirty="0"/>
                        <a:t>User Characteristics (n=10)</a:t>
                      </a:r>
                    </a:p>
                  </a:txBody>
                  <a:tcPr anchor="ctr"/>
                </a:tc>
                <a:tc hMerge="1">
                  <a:txBody>
                    <a:bodyPr/>
                    <a:lstStyle/>
                    <a:p>
                      <a:endParaRPr lang="en-US" dirty="0"/>
                    </a:p>
                  </a:txBody>
                  <a:tcPr/>
                </a:tc>
                <a:extLst>
                  <a:ext uri="{0D108BD9-81ED-4DB2-BD59-A6C34878D82A}">
                    <a16:rowId xmlns:a16="http://schemas.microsoft.com/office/drawing/2014/main" val="1532735248"/>
                  </a:ext>
                </a:extLst>
              </a:tr>
              <a:tr h="485775">
                <a:tc>
                  <a:txBody>
                    <a:bodyPr/>
                    <a:lstStyle/>
                    <a:p>
                      <a:pPr marL="0" marR="0">
                        <a:spcBef>
                          <a:spcPts val="0"/>
                        </a:spcBef>
                        <a:spcAft>
                          <a:spcPts val="0"/>
                        </a:spcAft>
                        <a:tabLst>
                          <a:tab pos="1816100" algn="l"/>
                        </a:tabLst>
                      </a:pPr>
                      <a:r>
                        <a:rPr lang="en-US" sz="2000" b="0" dirty="0">
                          <a:effectLst/>
                        </a:rPr>
                        <a:t>User age (years, mean ± SD)</a:t>
                      </a:r>
                      <a:endParaRPr lang="en-US" sz="2000" b="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lgn="ctr">
                        <a:spcBef>
                          <a:spcPts val="0"/>
                        </a:spcBef>
                        <a:spcAft>
                          <a:spcPts val="0"/>
                        </a:spcAft>
                        <a:tabLst>
                          <a:tab pos="1816100" algn="l"/>
                        </a:tabLst>
                      </a:pPr>
                      <a:r>
                        <a:rPr lang="en-US" sz="2000" b="0" dirty="0">
                          <a:effectLst/>
                        </a:rPr>
                        <a:t>31.3 ± 7.3</a:t>
                      </a:r>
                      <a:endParaRPr lang="en-US" sz="2000" b="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15059672"/>
                  </a:ext>
                </a:extLst>
              </a:tr>
              <a:tr h="485775">
                <a:tc>
                  <a:txBody>
                    <a:bodyPr/>
                    <a:lstStyle/>
                    <a:p>
                      <a:pPr marL="0" marR="0">
                        <a:spcBef>
                          <a:spcPts val="0"/>
                        </a:spcBef>
                        <a:spcAft>
                          <a:spcPts val="0"/>
                        </a:spcAft>
                        <a:tabLst>
                          <a:tab pos="1816100" algn="l"/>
                        </a:tabLst>
                      </a:pPr>
                      <a:r>
                        <a:rPr lang="en-US" sz="2000" b="0" dirty="0">
                          <a:effectLst/>
                        </a:rPr>
                        <a:t>Gender (% Female)</a:t>
                      </a:r>
                      <a:endParaRPr lang="en-US" sz="2000" b="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lgn="ctr">
                        <a:spcBef>
                          <a:spcPts val="0"/>
                        </a:spcBef>
                        <a:spcAft>
                          <a:spcPts val="0"/>
                        </a:spcAft>
                        <a:tabLst>
                          <a:tab pos="1816100" algn="l"/>
                        </a:tabLst>
                      </a:pPr>
                      <a:r>
                        <a:rPr lang="en-US" sz="2000" b="0" dirty="0">
                          <a:effectLst/>
                        </a:rPr>
                        <a:t>100%</a:t>
                      </a:r>
                      <a:endParaRPr lang="en-US" sz="2000" b="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954212624"/>
                  </a:ext>
                </a:extLst>
              </a:tr>
              <a:tr h="485775">
                <a:tc>
                  <a:txBody>
                    <a:bodyPr/>
                    <a:lstStyle/>
                    <a:p>
                      <a:pPr marL="0" marR="0">
                        <a:spcBef>
                          <a:spcPts val="0"/>
                        </a:spcBef>
                        <a:spcAft>
                          <a:spcPts val="0"/>
                        </a:spcAft>
                        <a:tabLst>
                          <a:tab pos="1816100" algn="l"/>
                        </a:tabLst>
                      </a:pPr>
                      <a:r>
                        <a:rPr lang="en-US" sz="2000" b="0" dirty="0">
                          <a:effectLst/>
                        </a:rPr>
                        <a:t>Race</a:t>
                      </a:r>
                    </a:p>
                    <a:p>
                      <a:pPr marL="0" marR="0">
                        <a:spcBef>
                          <a:spcPts val="0"/>
                        </a:spcBef>
                        <a:spcAft>
                          <a:spcPts val="0"/>
                        </a:spcAft>
                        <a:tabLst>
                          <a:tab pos="1816100" algn="l"/>
                        </a:tabLst>
                      </a:pPr>
                      <a:r>
                        <a:rPr lang="en-US" sz="2000" b="0" dirty="0">
                          <a:effectLst/>
                        </a:rPr>
                        <a:t>     Black</a:t>
                      </a:r>
                    </a:p>
                    <a:p>
                      <a:pPr marL="0" marR="0">
                        <a:spcBef>
                          <a:spcPts val="0"/>
                        </a:spcBef>
                        <a:spcAft>
                          <a:spcPts val="0"/>
                        </a:spcAft>
                        <a:tabLst>
                          <a:tab pos="1816100" algn="l"/>
                        </a:tabLst>
                      </a:pPr>
                      <a:r>
                        <a:rPr lang="en-US" sz="2000" b="0" dirty="0">
                          <a:effectLst/>
                        </a:rPr>
                        <a:t>     White</a:t>
                      </a:r>
                    </a:p>
                    <a:p>
                      <a:pPr marL="0" marR="0">
                        <a:spcBef>
                          <a:spcPts val="0"/>
                        </a:spcBef>
                        <a:spcAft>
                          <a:spcPts val="0"/>
                        </a:spcAft>
                        <a:tabLst>
                          <a:tab pos="1816100" algn="l"/>
                        </a:tabLst>
                      </a:pPr>
                      <a:r>
                        <a:rPr lang="en-US" sz="2000" b="0" dirty="0">
                          <a:effectLst/>
                        </a:rPr>
                        <a:t>     Asian</a:t>
                      </a:r>
                    </a:p>
                    <a:p>
                      <a:pPr marL="0" marR="0">
                        <a:spcBef>
                          <a:spcPts val="0"/>
                        </a:spcBef>
                        <a:spcAft>
                          <a:spcPts val="0"/>
                        </a:spcAft>
                        <a:tabLst>
                          <a:tab pos="1816100" algn="l"/>
                        </a:tabLst>
                      </a:pPr>
                      <a:r>
                        <a:rPr lang="en-US" sz="2000" b="0" dirty="0">
                          <a:effectLst/>
                        </a:rPr>
                        <a:t>     Other</a:t>
                      </a:r>
                      <a:endParaRPr lang="en-US" sz="2000" b="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lgn="ctr">
                        <a:spcBef>
                          <a:spcPts val="0"/>
                        </a:spcBef>
                        <a:spcAft>
                          <a:spcPts val="0"/>
                        </a:spcAft>
                        <a:tabLst>
                          <a:tab pos="1816100" algn="l"/>
                        </a:tabLst>
                      </a:pPr>
                      <a:r>
                        <a:rPr lang="en-US" sz="2000" b="0" dirty="0">
                          <a:effectLst/>
                        </a:rPr>
                        <a:t> </a:t>
                      </a:r>
                    </a:p>
                    <a:p>
                      <a:pPr marL="0" marR="0" algn="ctr">
                        <a:spcBef>
                          <a:spcPts val="0"/>
                        </a:spcBef>
                        <a:spcAft>
                          <a:spcPts val="0"/>
                        </a:spcAft>
                        <a:tabLst>
                          <a:tab pos="1816100" algn="l"/>
                        </a:tabLst>
                      </a:pPr>
                      <a:r>
                        <a:rPr lang="en-US" sz="2000" b="0" dirty="0">
                          <a:effectLst/>
                        </a:rPr>
                        <a:t>70%</a:t>
                      </a:r>
                    </a:p>
                    <a:p>
                      <a:pPr marL="0" marR="0" algn="ctr">
                        <a:spcBef>
                          <a:spcPts val="0"/>
                        </a:spcBef>
                        <a:spcAft>
                          <a:spcPts val="0"/>
                        </a:spcAft>
                        <a:tabLst>
                          <a:tab pos="1816100" algn="l"/>
                        </a:tabLst>
                      </a:pPr>
                      <a:r>
                        <a:rPr lang="en-US" sz="2000" b="0" dirty="0">
                          <a:effectLst/>
                        </a:rPr>
                        <a:t>10%</a:t>
                      </a:r>
                    </a:p>
                    <a:p>
                      <a:pPr marL="0" marR="0" algn="ctr">
                        <a:spcBef>
                          <a:spcPts val="0"/>
                        </a:spcBef>
                        <a:spcAft>
                          <a:spcPts val="0"/>
                        </a:spcAft>
                        <a:tabLst>
                          <a:tab pos="1816100" algn="l"/>
                        </a:tabLst>
                      </a:pPr>
                      <a:r>
                        <a:rPr lang="en-US" sz="2000" b="0" dirty="0">
                          <a:effectLst/>
                        </a:rPr>
                        <a:t>10%</a:t>
                      </a:r>
                    </a:p>
                    <a:p>
                      <a:pPr marL="0" marR="0" algn="ctr">
                        <a:spcBef>
                          <a:spcPts val="0"/>
                        </a:spcBef>
                        <a:spcAft>
                          <a:spcPts val="0"/>
                        </a:spcAft>
                        <a:tabLst>
                          <a:tab pos="1816100" algn="l"/>
                        </a:tabLst>
                      </a:pPr>
                      <a:r>
                        <a:rPr lang="en-US" sz="2000" b="0" dirty="0">
                          <a:effectLst/>
                        </a:rPr>
                        <a:t>10%</a:t>
                      </a:r>
                      <a:endParaRPr lang="en-US" sz="2000" b="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03000483"/>
                  </a:ext>
                </a:extLst>
              </a:tr>
              <a:tr h="485775">
                <a:tc>
                  <a:txBody>
                    <a:bodyPr/>
                    <a:lstStyle/>
                    <a:p>
                      <a:pPr marL="0" marR="0">
                        <a:spcBef>
                          <a:spcPts val="0"/>
                        </a:spcBef>
                        <a:spcAft>
                          <a:spcPts val="0"/>
                        </a:spcAft>
                        <a:tabLst>
                          <a:tab pos="1816100" algn="l"/>
                        </a:tabLst>
                      </a:pPr>
                      <a:r>
                        <a:rPr lang="en-US" sz="2000" b="0">
                          <a:effectLst/>
                        </a:rPr>
                        <a:t>Hispanic or Latinx origin</a:t>
                      </a:r>
                      <a:endParaRPr lang="en-US" sz="2000" b="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lgn="ctr">
                        <a:spcBef>
                          <a:spcPts val="0"/>
                        </a:spcBef>
                        <a:spcAft>
                          <a:spcPts val="0"/>
                        </a:spcAft>
                        <a:tabLst>
                          <a:tab pos="1816100" algn="l"/>
                        </a:tabLst>
                      </a:pPr>
                      <a:r>
                        <a:rPr lang="en-US" sz="2000" b="0">
                          <a:effectLst/>
                        </a:rPr>
                        <a:t>20%</a:t>
                      </a:r>
                      <a:endParaRPr lang="en-US" sz="2000" b="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96352215"/>
                  </a:ext>
                </a:extLst>
              </a:tr>
              <a:tr h="485775">
                <a:tc>
                  <a:txBody>
                    <a:bodyPr/>
                    <a:lstStyle/>
                    <a:p>
                      <a:pPr marL="0" marR="0">
                        <a:spcBef>
                          <a:spcPts val="0"/>
                        </a:spcBef>
                        <a:spcAft>
                          <a:spcPts val="0"/>
                        </a:spcAft>
                        <a:tabLst>
                          <a:tab pos="1816100" algn="l"/>
                        </a:tabLst>
                      </a:pPr>
                      <a:r>
                        <a:rPr lang="en-US" sz="2000" b="0">
                          <a:effectLst/>
                        </a:rPr>
                        <a:t>Insurance Type (% Medicaid)</a:t>
                      </a:r>
                      <a:endParaRPr lang="en-US" sz="2000" b="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lgn="ctr">
                        <a:spcBef>
                          <a:spcPts val="0"/>
                        </a:spcBef>
                        <a:spcAft>
                          <a:spcPts val="0"/>
                        </a:spcAft>
                        <a:tabLst>
                          <a:tab pos="1816100" algn="l"/>
                        </a:tabLst>
                      </a:pPr>
                      <a:r>
                        <a:rPr lang="en-US" sz="2000" b="0" dirty="0">
                          <a:effectLst/>
                        </a:rPr>
                        <a:t>40%</a:t>
                      </a:r>
                      <a:endParaRPr lang="en-US" sz="2000" b="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15026130"/>
                  </a:ext>
                </a:extLst>
              </a:tr>
              <a:tr h="485775">
                <a:tc>
                  <a:txBody>
                    <a:bodyPr/>
                    <a:lstStyle/>
                    <a:p>
                      <a:pPr marL="0" marR="0">
                        <a:spcBef>
                          <a:spcPts val="0"/>
                        </a:spcBef>
                        <a:spcAft>
                          <a:spcPts val="0"/>
                        </a:spcAft>
                        <a:tabLst>
                          <a:tab pos="1816100" algn="l"/>
                        </a:tabLst>
                      </a:pPr>
                      <a:r>
                        <a:rPr lang="en-US" sz="2000" b="0">
                          <a:effectLst/>
                        </a:rPr>
                        <a:t>Marital Status (% Married)</a:t>
                      </a:r>
                      <a:endParaRPr lang="en-US" sz="2000" b="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lgn="ctr">
                        <a:spcBef>
                          <a:spcPts val="0"/>
                        </a:spcBef>
                        <a:spcAft>
                          <a:spcPts val="0"/>
                        </a:spcAft>
                        <a:tabLst>
                          <a:tab pos="1816100" algn="l"/>
                        </a:tabLst>
                      </a:pPr>
                      <a:r>
                        <a:rPr lang="en-US" sz="2000" b="0">
                          <a:effectLst/>
                        </a:rPr>
                        <a:t>40%</a:t>
                      </a:r>
                      <a:endParaRPr lang="en-US" sz="2000" b="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033676836"/>
                  </a:ext>
                </a:extLst>
              </a:tr>
              <a:tr h="485775">
                <a:tc>
                  <a:txBody>
                    <a:bodyPr/>
                    <a:lstStyle/>
                    <a:p>
                      <a:pPr marL="0" marR="0">
                        <a:spcBef>
                          <a:spcPts val="0"/>
                        </a:spcBef>
                        <a:spcAft>
                          <a:spcPts val="0"/>
                        </a:spcAft>
                        <a:tabLst>
                          <a:tab pos="1816100" algn="l"/>
                        </a:tabLst>
                      </a:pPr>
                      <a:r>
                        <a:rPr lang="en-US" sz="2000" b="0" dirty="0">
                          <a:effectLst/>
                        </a:rPr>
                        <a:t>Infant Gestational Age </a:t>
                      </a:r>
                    </a:p>
                    <a:p>
                      <a:pPr marL="0" marR="0">
                        <a:spcBef>
                          <a:spcPts val="0"/>
                        </a:spcBef>
                        <a:spcAft>
                          <a:spcPts val="0"/>
                        </a:spcAft>
                        <a:tabLst>
                          <a:tab pos="1816100" algn="l"/>
                        </a:tabLst>
                      </a:pPr>
                      <a:r>
                        <a:rPr lang="en-US" sz="2000" b="0" dirty="0">
                          <a:effectLst/>
                        </a:rPr>
                        <a:t>(weeks/days, mean ± SD)</a:t>
                      </a:r>
                      <a:endParaRPr lang="en-US" sz="2000" b="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tc>
                <a:tc>
                  <a:txBody>
                    <a:bodyPr/>
                    <a:lstStyle/>
                    <a:p>
                      <a:pPr marL="0" marR="0" algn="ctr">
                        <a:spcBef>
                          <a:spcPts val="0"/>
                        </a:spcBef>
                        <a:spcAft>
                          <a:spcPts val="0"/>
                        </a:spcAft>
                        <a:tabLst>
                          <a:tab pos="1816100" algn="l"/>
                        </a:tabLst>
                      </a:pPr>
                      <a:r>
                        <a:rPr lang="en-US" sz="2000" b="0" dirty="0">
                          <a:effectLst/>
                        </a:rPr>
                        <a:t>34w1d ± 3d</a:t>
                      </a:r>
                      <a:endParaRPr lang="en-US" sz="2000" b="0" dirty="0">
                        <a:effectLst/>
                        <a:latin typeface="Calibri" panose="020F0502020204030204" pitchFamily="34" charset="0"/>
                        <a:ea typeface="DengXia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192367698"/>
                  </a:ext>
                </a:extLst>
              </a:tr>
            </a:tbl>
          </a:graphicData>
        </a:graphic>
      </p:graphicFrame>
    </p:spTree>
    <p:extLst>
      <p:ext uri="{BB962C8B-B14F-4D97-AF65-F5344CB8AC3E}">
        <p14:creationId xmlns:p14="http://schemas.microsoft.com/office/powerpoint/2010/main" val="3431936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Survey Completion Rates</a:t>
            </a:r>
          </a:p>
        </p:txBody>
      </p:sp>
      <p:sp>
        <p:nvSpPr>
          <p:cNvPr id="3" name="Content Placeholder 2"/>
          <p:cNvSpPr>
            <a:spLocks noGrp="1"/>
          </p:cNvSpPr>
          <p:nvPr>
            <p:ph idx="1"/>
          </p:nvPr>
        </p:nvSpPr>
        <p:spPr/>
        <p:txBody>
          <a:bodyPr>
            <a:normAutofit/>
          </a:bodyPr>
          <a:lstStyle/>
          <a:p>
            <a:pPr marL="0" indent="0">
              <a:buNone/>
            </a:pPr>
            <a:endParaRPr lang="en-US" sz="2800" dirty="0"/>
          </a:p>
          <a:p>
            <a:endParaRPr lang="en-US" sz="2800" dirty="0"/>
          </a:p>
        </p:txBody>
      </p:sp>
      <p:graphicFrame>
        <p:nvGraphicFramePr>
          <p:cNvPr id="5" name="Table 4">
            <a:extLst>
              <a:ext uri="{FF2B5EF4-FFF2-40B4-BE49-F238E27FC236}">
                <a16:creationId xmlns:a16="http://schemas.microsoft.com/office/drawing/2014/main" id="{9F95EA7C-BC92-6469-5A8B-763D2C1F8AD3}"/>
              </a:ext>
            </a:extLst>
          </p:cNvPr>
          <p:cNvGraphicFramePr>
            <a:graphicFrameLocks/>
          </p:cNvGraphicFramePr>
          <p:nvPr>
            <p:extLst>
              <p:ext uri="{D42A27DB-BD31-4B8C-83A1-F6EECF244321}">
                <p14:modId xmlns:p14="http://schemas.microsoft.com/office/powerpoint/2010/main" val="2154200424"/>
              </p:ext>
            </p:extLst>
          </p:nvPr>
        </p:nvGraphicFramePr>
        <p:xfrm>
          <a:off x="1219200" y="1845492"/>
          <a:ext cx="10566400" cy="4326708"/>
        </p:xfrm>
        <a:graphic>
          <a:graphicData uri="http://schemas.openxmlformats.org/drawingml/2006/table">
            <a:tbl>
              <a:tblPr firstRow="1" bandRow="1">
                <a:tableStyleId>{5C22544A-7EE6-4342-B048-85BDC9FD1C3A}</a:tableStyleId>
              </a:tblPr>
              <a:tblGrid>
                <a:gridCol w="4214298">
                  <a:extLst>
                    <a:ext uri="{9D8B030D-6E8A-4147-A177-3AD203B41FA5}">
                      <a16:colId xmlns:a16="http://schemas.microsoft.com/office/drawing/2014/main" val="1837223125"/>
                    </a:ext>
                  </a:extLst>
                </a:gridCol>
                <a:gridCol w="2841730">
                  <a:extLst>
                    <a:ext uri="{9D8B030D-6E8A-4147-A177-3AD203B41FA5}">
                      <a16:colId xmlns:a16="http://schemas.microsoft.com/office/drawing/2014/main" val="1915427894"/>
                    </a:ext>
                  </a:extLst>
                </a:gridCol>
                <a:gridCol w="3510372">
                  <a:extLst>
                    <a:ext uri="{9D8B030D-6E8A-4147-A177-3AD203B41FA5}">
                      <a16:colId xmlns:a16="http://schemas.microsoft.com/office/drawing/2014/main" val="1283513699"/>
                    </a:ext>
                  </a:extLst>
                </a:gridCol>
              </a:tblGrid>
              <a:tr h="494029">
                <a:tc>
                  <a:txBody>
                    <a:bodyPr/>
                    <a:lstStyle/>
                    <a:p>
                      <a:pPr algn="ctr"/>
                      <a:endParaRPr lang="en-US" sz="2800" dirty="0"/>
                    </a:p>
                  </a:txBody>
                  <a:tcPr>
                    <a:solidFill>
                      <a:schemeClr val="accent1"/>
                    </a:solidFill>
                  </a:tcPr>
                </a:tc>
                <a:tc>
                  <a:txBody>
                    <a:bodyPr/>
                    <a:lstStyle/>
                    <a:p>
                      <a:pPr algn="ctr"/>
                      <a:r>
                        <a:rPr lang="en-US" sz="2000" dirty="0"/>
                        <a:t># Received Surveys</a:t>
                      </a:r>
                    </a:p>
                  </a:txBody>
                  <a:tcPr>
                    <a:solidFill>
                      <a:schemeClr val="accent1"/>
                    </a:solidFill>
                  </a:tcPr>
                </a:tc>
                <a:tc>
                  <a:txBody>
                    <a:bodyPr/>
                    <a:lstStyle/>
                    <a:p>
                      <a:pPr algn="ctr"/>
                      <a:r>
                        <a:rPr lang="en-US" sz="2000" dirty="0"/>
                        <a:t>Survey Responses, n (%)</a:t>
                      </a:r>
                    </a:p>
                  </a:txBody>
                  <a:tcPr>
                    <a:solidFill>
                      <a:schemeClr val="accent1"/>
                    </a:solidFill>
                  </a:tcPr>
                </a:tc>
                <a:extLst>
                  <a:ext uri="{0D108BD9-81ED-4DB2-BD59-A6C34878D82A}">
                    <a16:rowId xmlns:a16="http://schemas.microsoft.com/office/drawing/2014/main" val="2300960441"/>
                  </a:ext>
                </a:extLst>
              </a:tr>
              <a:tr h="624477">
                <a:tc>
                  <a:txBody>
                    <a:bodyPr/>
                    <a:lstStyle/>
                    <a:p>
                      <a:r>
                        <a:rPr lang="en-US" sz="2000" b="0" dirty="0"/>
                        <a:t>Day 2 Pumping/Breastfeeding</a:t>
                      </a:r>
                    </a:p>
                  </a:txBody>
                  <a:tcPr/>
                </a:tc>
                <a:tc>
                  <a:txBody>
                    <a:bodyPr/>
                    <a:lstStyle/>
                    <a:p>
                      <a:pPr marL="0" indent="0">
                        <a:buFont typeface="Arial" panose="020B0604020202020204" pitchFamily="34" charset="0"/>
                        <a:buNone/>
                      </a:pPr>
                      <a:r>
                        <a:rPr lang="en-US" sz="2000" dirty="0"/>
                        <a:t>10</a:t>
                      </a:r>
                    </a:p>
                  </a:txBody>
                  <a:tcPr/>
                </a:tc>
                <a:tc>
                  <a:txBody>
                    <a:bodyPr/>
                    <a:lstStyle/>
                    <a:p>
                      <a:pPr marL="0" indent="0">
                        <a:buFont typeface="Arial" panose="020B0604020202020204" pitchFamily="34" charset="0"/>
                        <a:buNone/>
                      </a:pPr>
                      <a:r>
                        <a:rPr lang="en-US" sz="2000" dirty="0"/>
                        <a:t>8 (80%)</a:t>
                      </a:r>
                    </a:p>
                  </a:txBody>
                  <a:tcPr/>
                </a:tc>
                <a:extLst>
                  <a:ext uri="{0D108BD9-81ED-4DB2-BD59-A6C34878D82A}">
                    <a16:rowId xmlns:a16="http://schemas.microsoft.com/office/drawing/2014/main" val="3120435356"/>
                  </a:ext>
                </a:extLst>
              </a:tr>
              <a:tr h="624477">
                <a:tc>
                  <a:txBody>
                    <a:bodyPr/>
                    <a:lstStyle/>
                    <a:p>
                      <a:r>
                        <a:rPr lang="en-US" sz="2000" b="0" dirty="0"/>
                        <a:t>Launchpad: </a:t>
                      </a:r>
                    </a:p>
                    <a:p>
                      <a:r>
                        <a:rPr lang="en-US" sz="2000" b="0" dirty="0"/>
                        <a:t>      Any interaction</a:t>
                      </a:r>
                    </a:p>
                    <a:p>
                      <a:r>
                        <a:rPr lang="en-US" sz="2000" b="0" dirty="0"/>
                        <a:t>      Breastfeeding </a:t>
                      </a:r>
                    </a:p>
                    <a:p>
                      <a:r>
                        <a:rPr lang="en-US" sz="2000" b="0" dirty="0"/>
                        <a:t>      PCP appointment</a:t>
                      </a:r>
                    </a:p>
                  </a:txBody>
                  <a:tcPr/>
                </a:tc>
                <a:tc>
                  <a:txBody>
                    <a:bodyPr/>
                    <a:lstStyle/>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9</a:t>
                      </a:r>
                    </a:p>
                    <a:p>
                      <a:pPr marL="0" indent="0">
                        <a:buFont typeface="Arial" panose="020B0604020202020204" pitchFamily="34" charset="0"/>
                        <a:buNone/>
                      </a:pPr>
                      <a:r>
                        <a:rPr lang="en-US" sz="2000" dirty="0"/>
                        <a:t>9</a:t>
                      </a:r>
                    </a:p>
                    <a:p>
                      <a:pPr marL="0" indent="0">
                        <a:buFont typeface="Arial" panose="020B0604020202020204" pitchFamily="34" charset="0"/>
                        <a:buNone/>
                      </a:pPr>
                      <a:r>
                        <a:rPr lang="en-US" sz="2000" dirty="0"/>
                        <a:t>5</a:t>
                      </a:r>
                    </a:p>
                  </a:txBody>
                  <a:tcPr/>
                </a:tc>
                <a:tc>
                  <a:txBody>
                    <a:bodyPr/>
                    <a:lstStyle/>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7, (78%)</a:t>
                      </a:r>
                    </a:p>
                    <a:p>
                      <a:pPr marL="0" indent="0">
                        <a:buFont typeface="Arial" panose="020B0604020202020204" pitchFamily="34" charset="0"/>
                        <a:buNone/>
                      </a:pPr>
                      <a:r>
                        <a:rPr lang="en-US" sz="2000" dirty="0"/>
                        <a:t>7, (78%)</a:t>
                      </a:r>
                    </a:p>
                    <a:p>
                      <a:pPr marL="0" indent="0">
                        <a:buFont typeface="Arial" panose="020B0604020202020204" pitchFamily="34" charset="0"/>
                        <a:buNone/>
                      </a:pPr>
                      <a:r>
                        <a:rPr lang="en-US" sz="2000" dirty="0"/>
                        <a:t>4, (90%)</a:t>
                      </a:r>
                    </a:p>
                  </a:txBody>
                  <a:tcPr/>
                </a:tc>
                <a:extLst>
                  <a:ext uri="{0D108BD9-81ED-4DB2-BD59-A6C34878D82A}">
                    <a16:rowId xmlns:a16="http://schemas.microsoft.com/office/drawing/2014/main" val="70004665"/>
                  </a:ext>
                </a:extLst>
              </a:tr>
              <a:tr h="624477">
                <a:tc>
                  <a:txBody>
                    <a:bodyPr/>
                    <a:lstStyle/>
                    <a:p>
                      <a:r>
                        <a:rPr lang="en-US" sz="2000" b="0" dirty="0"/>
                        <a:t>4 week feeding check-in</a:t>
                      </a:r>
                    </a:p>
                  </a:txBody>
                  <a:tcPr/>
                </a:tc>
                <a:tc>
                  <a:txBody>
                    <a:bodyPr/>
                    <a:lstStyle/>
                    <a:p>
                      <a:pPr marL="0" indent="0">
                        <a:buFont typeface="Arial" panose="020B0604020202020204" pitchFamily="34" charset="0"/>
                        <a:buNone/>
                      </a:pPr>
                      <a:r>
                        <a:rPr lang="en-US" sz="2000" dirty="0"/>
                        <a:t>10</a:t>
                      </a:r>
                    </a:p>
                  </a:txBody>
                  <a:tcPr/>
                </a:tc>
                <a:tc>
                  <a:txBody>
                    <a:bodyPr/>
                    <a:lstStyle/>
                    <a:p>
                      <a:pPr marL="0" indent="0">
                        <a:buFont typeface="Arial" panose="020B0604020202020204" pitchFamily="34" charset="0"/>
                        <a:buNone/>
                      </a:pPr>
                      <a:r>
                        <a:rPr lang="en-US" sz="2000" dirty="0"/>
                        <a:t>4, (40%)</a:t>
                      </a:r>
                    </a:p>
                  </a:txBody>
                  <a:tcPr/>
                </a:tc>
                <a:extLst>
                  <a:ext uri="{0D108BD9-81ED-4DB2-BD59-A6C34878D82A}">
                    <a16:rowId xmlns:a16="http://schemas.microsoft.com/office/drawing/2014/main" val="1833258577"/>
                  </a:ext>
                </a:extLst>
              </a:tr>
              <a:tr h="624477">
                <a:tc>
                  <a:txBody>
                    <a:bodyPr/>
                    <a:lstStyle/>
                    <a:p>
                      <a:r>
                        <a:rPr lang="en-US" sz="2000" b="0" dirty="0"/>
                        <a:t>≥ 1 EPDS completed</a:t>
                      </a:r>
                    </a:p>
                  </a:txBody>
                  <a:tcPr/>
                </a:tc>
                <a:tc>
                  <a:txBody>
                    <a:bodyPr/>
                    <a:lstStyle/>
                    <a:p>
                      <a:pPr marL="0" indent="0">
                        <a:buFont typeface="Arial" panose="020B0604020202020204" pitchFamily="34" charset="0"/>
                        <a:buNone/>
                      </a:pPr>
                      <a:r>
                        <a:rPr lang="en-US" sz="2000" dirty="0"/>
                        <a:t>10</a:t>
                      </a:r>
                    </a:p>
                  </a:txBody>
                  <a:tcPr/>
                </a:tc>
                <a:tc>
                  <a:txBody>
                    <a:bodyPr/>
                    <a:lstStyle/>
                    <a:p>
                      <a:pPr marL="0" indent="0">
                        <a:buFont typeface="Arial" panose="020B0604020202020204" pitchFamily="34" charset="0"/>
                        <a:buNone/>
                      </a:pPr>
                      <a:r>
                        <a:rPr lang="en-US" sz="2000" dirty="0"/>
                        <a:t>4, (40%)</a:t>
                      </a:r>
                    </a:p>
                  </a:txBody>
                  <a:tcPr/>
                </a:tc>
                <a:extLst>
                  <a:ext uri="{0D108BD9-81ED-4DB2-BD59-A6C34878D82A}">
                    <a16:rowId xmlns:a16="http://schemas.microsoft.com/office/drawing/2014/main" val="1349907372"/>
                  </a:ext>
                </a:extLst>
              </a:tr>
              <a:tr h="624477">
                <a:tc>
                  <a:txBody>
                    <a:bodyPr/>
                    <a:lstStyle/>
                    <a:p>
                      <a:r>
                        <a:rPr lang="en-US" sz="2000" b="0" dirty="0"/>
                        <a:t>NPS</a:t>
                      </a:r>
                    </a:p>
                  </a:txBody>
                  <a:tcPr/>
                </a:tc>
                <a:tc>
                  <a:txBody>
                    <a:bodyPr/>
                    <a:lstStyle/>
                    <a:p>
                      <a:pPr marL="0" indent="0">
                        <a:buFont typeface="Arial" panose="020B0604020202020204" pitchFamily="34" charset="0"/>
                        <a:buNone/>
                      </a:pPr>
                      <a:r>
                        <a:rPr lang="en-US" sz="2000" dirty="0"/>
                        <a:t>10</a:t>
                      </a:r>
                    </a:p>
                  </a:txBody>
                  <a:tcPr/>
                </a:tc>
                <a:tc>
                  <a:txBody>
                    <a:bodyPr/>
                    <a:lstStyle/>
                    <a:p>
                      <a:pPr marL="0" indent="0">
                        <a:buFont typeface="Arial" panose="020B0604020202020204" pitchFamily="34" charset="0"/>
                        <a:buNone/>
                      </a:pPr>
                      <a:r>
                        <a:rPr lang="en-US" sz="2000" dirty="0"/>
                        <a:t>6, (60%)</a:t>
                      </a:r>
                    </a:p>
                  </a:txBody>
                  <a:tcPr/>
                </a:tc>
                <a:extLst>
                  <a:ext uri="{0D108BD9-81ED-4DB2-BD59-A6C34878D82A}">
                    <a16:rowId xmlns:a16="http://schemas.microsoft.com/office/drawing/2014/main" val="2914007701"/>
                  </a:ext>
                </a:extLst>
              </a:tr>
            </a:tbl>
          </a:graphicData>
        </a:graphic>
      </p:graphicFrame>
    </p:spTree>
    <p:extLst>
      <p:ext uri="{BB962C8B-B14F-4D97-AF65-F5344CB8AC3E}">
        <p14:creationId xmlns:p14="http://schemas.microsoft.com/office/powerpoint/2010/main" val="17341745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D748-7890-0EBA-5C20-BE23425E1080}"/>
              </a:ext>
            </a:extLst>
          </p:cNvPr>
          <p:cNvSpPr>
            <a:spLocks noGrp="1"/>
          </p:cNvSpPr>
          <p:nvPr>
            <p:ph type="title"/>
          </p:nvPr>
        </p:nvSpPr>
        <p:spPr/>
        <p:txBody>
          <a:bodyPr/>
          <a:lstStyle/>
          <a:p>
            <a:r>
              <a:rPr lang="en-US" dirty="0"/>
              <a:t>Disclosures</a:t>
            </a:r>
          </a:p>
        </p:txBody>
      </p:sp>
      <p:sp>
        <p:nvSpPr>
          <p:cNvPr id="3" name="Content Placeholder 2">
            <a:extLst>
              <a:ext uri="{FF2B5EF4-FFF2-40B4-BE49-F238E27FC236}">
                <a16:creationId xmlns:a16="http://schemas.microsoft.com/office/drawing/2014/main" id="{9098092B-3320-A429-9381-939ACBA08D0B}"/>
              </a:ext>
            </a:extLst>
          </p:cNvPr>
          <p:cNvSpPr>
            <a:spLocks noGrp="1"/>
          </p:cNvSpPr>
          <p:nvPr>
            <p:ph idx="1"/>
          </p:nvPr>
        </p:nvSpPr>
        <p:spPr/>
        <p:txBody>
          <a:bodyPr>
            <a:normAutofit/>
          </a:bodyPr>
          <a:lstStyle/>
          <a:p>
            <a:r>
              <a:rPr lang="en-US" sz="2400" dirty="0"/>
              <a:t>I have no financial disclosures</a:t>
            </a:r>
          </a:p>
          <a:p>
            <a:r>
              <a:rPr lang="en-US" sz="2400" dirty="0"/>
              <a:t>Development &amp; programming support by </a:t>
            </a:r>
            <a:r>
              <a:rPr lang="en-US" sz="2400" dirty="0" err="1"/>
              <a:t>Memora</a:t>
            </a:r>
            <a:r>
              <a:rPr lang="en-US" sz="2400" dirty="0"/>
              <a:t> Health</a:t>
            </a:r>
          </a:p>
          <a:p>
            <a:r>
              <a:rPr lang="en-US" sz="2400" i="1" dirty="0"/>
              <a:t>Clinical Care Innovation Grant</a:t>
            </a:r>
            <a:r>
              <a:rPr lang="en-US" sz="2400" dirty="0"/>
              <a:t> from Independence Blue Cross</a:t>
            </a:r>
          </a:p>
        </p:txBody>
      </p:sp>
    </p:spTree>
    <p:extLst>
      <p:ext uri="{BB962C8B-B14F-4D97-AF65-F5344CB8AC3E}">
        <p14:creationId xmlns:p14="http://schemas.microsoft.com/office/powerpoint/2010/main" val="2491792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692796E-2B28-8706-D39A-11A5E8558FCE}"/>
              </a:ext>
            </a:extLst>
          </p:cNvPr>
          <p:cNvSpPr>
            <a:spLocks noGrp="1"/>
          </p:cNvSpPr>
          <p:nvPr>
            <p:ph type="title"/>
          </p:nvPr>
        </p:nvSpPr>
        <p:spPr/>
        <p:txBody>
          <a:bodyPr/>
          <a:lstStyle/>
          <a:p>
            <a:r>
              <a:rPr lang="en-US" dirty="0"/>
              <a:t>User Testimonials</a:t>
            </a:r>
          </a:p>
        </p:txBody>
      </p:sp>
      <p:sp>
        <p:nvSpPr>
          <p:cNvPr id="17" name="Content Placeholder 16">
            <a:extLst>
              <a:ext uri="{FF2B5EF4-FFF2-40B4-BE49-F238E27FC236}">
                <a16:creationId xmlns:a16="http://schemas.microsoft.com/office/drawing/2014/main" id="{462F6002-9D6A-3415-62B1-A89BBC7D889E}"/>
              </a:ext>
            </a:extLst>
          </p:cNvPr>
          <p:cNvSpPr>
            <a:spLocks noGrp="1"/>
          </p:cNvSpPr>
          <p:nvPr>
            <p:ph idx="1"/>
          </p:nvPr>
        </p:nvSpPr>
        <p:spPr/>
        <p:txBody>
          <a:bodyPr/>
          <a:lstStyle/>
          <a:p>
            <a:endParaRPr lang="en-US"/>
          </a:p>
        </p:txBody>
      </p:sp>
      <p:pic>
        <p:nvPicPr>
          <p:cNvPr id="4" name="Picture 3" descr="Screen Shot 2021-04-08 at 7.21.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439241"/>
            <a:ext cx="9144000" cy="5144700"/>
          </a:xfrm>
          <a:prstGeom prst="rect">
            <a:avLst/>
          </a:prstGeom>
        </p:spPr>
      </p:pic>
      <p:sp>
        <p:nvSpPr>
          <p:cNvPr id="5" name="Rounded Rectangular Callout 4"/>
          <p:cNvSpPr/>
          <p:nvPr/>
        </p:nvSpPr>
        <p:spPr>
          <a:xfrm>
            <a:off x="7984167" y="4857191"/>
            <a:ext cx="1638239" cy="602628"/>
          </a:xfrm>
          <a:prstGeom prst="wedgeRoundRectCallout">
            <a:avLst/>
          </a:prstGeom>
          <a:gradFill flip="none" rotWithShape="1">
            <a:gsLst>
              <a:gs pos="0">
                <a:schemeClr val="bg1">
                  <a:alpha val="84354"/>
                  <a:lumMod val="94000"/>
                </a:schemeClr>
              </a:gs>
              <a:gs pos="69000">
                <a:schemeClr val="accent1">
                  <a:tint val="80000"/>
                  <a:shade val="100000"/>
                  <a:satMod val="150000"/>
                  <a:alpha val="50000"/>
                </a:schemeClr>
              </a:gs>
              <a:gs pos="100000">
                <a:schemeClr val="accent1">
                  <a:tint val="50000"/>
                  <a:shade val="100000"/>
                  <a:satMod val="150000"/>
                  <a:alpha val="50000"/>
                </a:schemeClr>
              </a:gs>
            </a:gsLst>
            <a:lin ang="27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089952" y="4874354"/>
            <a:ext cx="1972699" cy="523220"/>
          </a:xfrm>
          <a:prstGeom prst="rect">
            <a:avLst/>
          </a:prstGeom>
          <a:noFill/>
        </p:spPr>
        <p:txBody>
          <a:bodyPr wrap="square" rtlCol="0">
            <a:spAutoFit/>
          </a:bodyPr>
          <a:lstStyle/>
          <a:p>
            <a:r>
              <a:rPr lang="en-US" sz="1400" i="1" dirty="0"/>
              <a:t>Comprehensive information</a:t>
            </a:r>
          </a:p>
        </p:txBody>
      </p:sp>
      <p:sp>
        <p:nvSpPr>
          <p:cNvPr id="11" name="Rounded Rectangular Callout 10"/>
          <p:cNvSpPr/>
          <p:nvPr/>
        </p:nvSpPr>
        <p:spPr>
          <a:xfrm>
            <a:off x="2556647" y="1979106"/>
            <a:ext cx="2769887" cy="757547"/>
          </a:xfrm>
          <a:prstGeom prst="wedgeRoundRectCallout">
            <a:avLst/>
          </a:prstGeom>
          <a:gradFill flip="none" rotWithShape="1">
            <a:gsLst>
              <a:gs pos="0">
                <a:schemeClr val="bg1"/>
              </a:gs>
              <a:gs pos="69000">
                <a:schemeClr val="accent1">
                  <a:tint val="80000"/>
                  <a:shade val="100000"/>
                  <a:satMod val="150000"/>
                  <a:alpha val="50000"/>
                </a:schemeClr>
              </a:gs>
              <a:gs pos="100000">
                <a:schemeClr val="accent1">
                  <a:tint val="50000"/>
                  <a:shade val="100000"/>
                  <a:satMod val="150000"/>
                  <a:alpha val="5000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ounded Rectangular Callout 11"/>
          <p:cNvSpPr/>
          <p:nvPr/>
        </p:nvSpPr>
        <p:spPr>
          <a:xfrm>
            <a:off x="4403684" y="3445077"/>
            <a:ext cx="1301712" cy="652138"/>
          </a:xfrm>
          <a:prstGeom prst="wedgeRoundRectCallout">
            <a:avLst/>
          </a:prstGeom>
          <a:gradFill flip="none" rotWithShape="1">
            <a:gsLst>
              <a:gs pos="0">
                <a:schemeClr val="bg1">
                  <a:alpha val="79000"/>
                  <a:lumMod val="96000"/>
                  <a:lumOff val="4000"/>
                </a:schemeClr>
              </a:gs>
              <a:gs pos="69000">
                <a:schemeClr val="accent1">
                  <a:tint val="80000"/>
                  <a:shade val="100000"/>
                  <a:satMod val="150000"/>
                  <a:alpha val="50000"/>
                </a:schemeClr>
              </a:gs>
              <a:gs pos="100000">
                <a:schemeClr val="accent1">
                  <a:tint val="50000"/>
                  <a:shade val="100000"/>
                  <a:satMod val="150000"/>
                  <a:alpha val="50000"/>
                </a:schemeClr>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567857" y="2161213"/>
            <a:ext cx="2769887" cy="523220"/>
          </a:xfrm>
          <a:prstGeom prst="rect">
            <a:avLst/>
          </a:prstGeom>
          <a:noFill/>
        </p:spPr>
        <p:txBody>
          <a:bodyPr wrap="square" rtlCol="0">
            <a:spAutoFit/>
          </a:bodyPr>
          <a:lstStyle/>
          <a:p>
            <a:r>
              <a:rPr lang="en-US" sz="1400" i="1" dirty="0"/>
              <a:t>Keeping mothers updated on their journey after birth</a:t>
            </a:r>
          </a:p>
        </p:txBody>
      </p:sp>
      <p:sp>
        <p:nvSpPr>
          <p:cNvPr id="10" name="Rounded Rectangular Callout 9"/>
          <p:cNvSpPr/>
          <p:nvPr/>
        </p:nvSpPr>
        <p:spPr>
          <a:xfrm>
            <a:off x="8866178" y="1630921"/>
            <a:ext cx="1770800" cy="660367"/>
          </a:xfrm>
          <a:prstGeom prst="wedgeRoundRectCallout">
            <a:avLst/>
          </a:prstGeom>
          <a:gradFill flip="none" rotWithShape="1">
            <a:gsLst>
              <a:gs pos="0">
                <a:schemeClr val="bg1">
                  <a:alpha val="99146"/>
                  <a:lumMod val="87000"/>
                </a:schemeClr>
              </a:gs>
              <a:gs pos="69000">
                <a:schemeClr val="accent1">
                  <a:tint val="80000"/>
                  <a:shade val="100000"/>
                  <a:satMod val="150000"/>
                  <a:alpha val="50000"/>
                </a:schemeClr>
              </a:gs>
              <a:gs pos="100000">
                <a:schemeClr val="accent1">
                  <a:tint val="50000"/>
                  <a:shade val="100000"/>
                  <a:satMod val="150000"/>
                  <a:alpha val="50000"/>
                </a:schemeClr>
              </a:gs>
            </a:gsLst>
            <a:lin ang="27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614870" y="3564386"/>
            <a:ext cx="1090526" cy="523220"/>
          </a:xfrm>
          <a:prstGeom prst="rect">
            <a:avLst/>
          </a:prstGeom>
          <a:noFill/>
        </p:spPr>
        <p:txBody>
          <a:bodyPr wrap="square" rtlCol="0">
            <a:spAutoFit/>
          </a:bodyPr>
          <a:lstStyle/>
          <a:p>
            <a:r>
              <a:rPr lang="en-US" sz="1400" i="1" dirty="0"/>
              <a:t>Reliable </a:t>
            </a:r>
          </a:p>
          <a:p>
            <a:r>
              <a:rPr lang="en-US" sz="1400" i="1" dirty="0"/>
              <a:t>information</a:t>
            </a:r>
          </a:p>
        </p:txBody>
      </p:sp>
      <p:sp>
        <p:nvSpPr>
          <p:cNvPr id="9" name="TextBox 8"/>
          <p:cNvSpPr txBox="1"/>
          <p:nvPr/>
        </p:nvSpPr>
        <p:spPr>
          <a:xfrm>
            <a:off x="9018578" y="1699495"/>
            <a:ext cx="1790612" cy="523220"/>
          </a:xfrm>
          <a:prstGeom prst="rect">
            <a:avLst/>
          </a:prstGeom>
          <a:noFill/>
        </p:spPr>
        <p:txBody>
          <a:bodyPr wrap="square" rtlCol="0">
            <a:spAutoFit/>
          </a:bodyPr>
          <a:lstStyle/>
          <a:p>
            <a:r>
              <a:rPr lang="en-US" sz="1400" i="1" dirty="0"/>
              <a:t>I think it's a helpful tool to have</a:t>
            </a:r>
          </a:p>
        </p:txBody>
      </p:sp>
      <p:sp>
        <p:nvSpPr>
          <p:cNvPr id="13" name="Rounded Rectangular Callout 12">
            <a:extLst>
              <a:ext uri="{FF2B5EF4-FFF2-40B4-BE49-F238E27FC236}">
                <a16:creationId xmlns:a16="http://schemas.microsoft.com/office/drawing/2014/main" id="{2290A128-916F-67CE-95A0-74F0CD3FBBDB}"/>
              </a:ext>
            </a:extLst>
          </p:cNvPr>
          <p:cNvSpPr/>
          <p:nvPr/>
        </p:nvSpPr>
        <p:spPr>
          <a:xfrm>
            <a:off x="1933402" y="4731675"/>
            <a:ext cx="1416211" cy="652138"/>
          </a:xfrm>
          <a:prstGeom prst="wedgeRoundRectCallout">
            <a:avLst/>
          </a:prstGeom>
          <a:gradFill flip="none" rotWithShape="1">
            <a:gsLst>
              <a:gs pos="0">
                <a:schemeClr val="bg1">
                  <a:alpha val="79000"/>
                  <a:lumMod val="96000"/>
                  <a:lumOff val="4000"/>
                </a:schemeClr>
              </a:gs>
              <a:gs pos="69000">
                <a:schemeClr val="accent1">
                  <a:tint val="80000"/>
                  <a:shade val="100000"/>
                  <a:satMod val="150000"/>
                  <a:alpha val="50000"/>
                </a:schemeClr>
              </a:gs>
              <a:gs pos="100000">
                <a:schemeClr val="accent1">
                  <a:tint val="50000"/>
                  <a:shade val="100000"/>
                  <a:satMod val="150000"/>
                  <a:alpha val="50000"/>
                </a:schemeClr>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2C8A643-98E1-97B1-8D98-B8D6F35F94C5}"/>
              </a:ext>
            </a:extLst>
          </p:cNvPr>
          <p:cNvSpPr txBox="1"/>
          <p:nvPr/>
        </p:nvSpPr>
        <p:spPr>
          <a:xfrm>
            <a:off x="1933402" y="4928751"/>
            <a:ext cx="1416211" cy="307777"/>
          </a:xfrm>
          <a:prstGeom prst="rect">
            <a:avLst/>
          </a:prstGeom>
          <a:noFill/>
        </p:spPr>
        <p:txBody>
          <a:bodyPr wrap="square" rtlCol="0">
            <a:spAutoFit/>
          </a:bodyPr>
          <a:lstStyle/>
          <a:p>
            <a:r>
              <a:rPr lang="en-US" sz="1400" i="1" dirty="0"/>
              <a:t>The checking in</a:t>
            </a:r>
          </a:p>
        </p:txBody>
      </p:sp>
    </p:spTree>
    <p:extLst>
      <p:ext uri="{BB962C8B-B14F-4D97-AF65-F5344CB8AC3E}">
        <p14:creationId xmlns:p14="http://schemas.microsoft.com/office/powerpoint/2010/main" val="1852607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a:bodyPr>
          <a:lstStyle/>
          <a:p>
            <a:r>
              <a:rPr lang="en-US" sz="2800" dirty="0"/>
              <a:t>Parents of MPTI describe needs for improved communication and education during and after their infant’s NICU stay</a:t>
            </a:r>
          </a:p>
          <a:p>
            <a:r>
              <a:rPr lang="en-US" sz="2800" dirty="0"/>
              <a:t>Penny implementation is feasible and highly accepted by MPTI parents</a:t>
            </a:r>
          </a:p>
          <a:p>
            <a:r>
              <a:rPr lang="en-US" sz="2800" dirty="0"/>
              <a:t>Penny’s NPS is excellent by industry standards</a:t>
            </a:r>
          </a:p>
          <a:p>
            <a:r>
              <a:rPr lang="en-US" sz="2800" dirty="0"/>
              <a:t>Required clinician oversight for Penny is minimal</a:t>
            </a:r>
            <a:endParaRPr lang="en-US" sz="2400" dirty="0"/>
          </a:p>
          <a:p>
            <a:pPr marL="0" indent="0">
              <a:buNone/>
            </a:pPr>
            <a:endParaRPr lang="en-US" sz="2800" dirty="0"/>
          </a:p>
          <a:p>
            <a:endParaRPr lang="en-US" sz="2800" dirty="0"/>
          </a:p>
        </p:txBody>
      </p:sp>
    </p:spTree>
    <p:extLst>
      <p:ext uri="{BB962C8B-B14F-4D97-AF65-F5344CB8AC3E}">
        <p14:creationId xmlns:p14="http://schemas.microsoft.com/office/powerpoint/2010/main" val="3665495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Future Directions</a:t>
            </a:r>
          </a:p>
        </p:txBody>
      </p:sp>
      <p:graphicFrame>
        <p:nvGraphicFramePr>
          <p:cNvPr id="5" name="Content Placeholder 2">
            <a:extLst>
              <a:ext uri="{FF2B5EF4-FFF2-40B4-BE49-F238E27FC236}">
                <a16:creationId xmlns:a16="http://schemas.microsoft.com/office/drawing/2014/main" id="{B9176D23-6E19-300C-5912-9164BD2BF56F}"/>
              </a:ext>
            </a:extLst>
          </p:cNvPr>
          <p:cNvGraphicFramePr>
            <a:graphicFrameLocks noGrp="1"/>
          </p:cNvGraphicFramePr>
          <p:nvPr>
            <p:ph idx="1"/>
            <p:extLst>
              <p:ext uri="{D42A27DB-BD31-4B8C-83A1-F6EECF244321}">
                <p14:modId xmlns:p14="http://schemas.microsoft.com/office/powerpoint/2010/main" val="2341537678"/>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9864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1371600" y="1428750"/>
            <a:ext cx="10335718" cy="3581400"/>
          </a:xfrm>
        </p:spPr>
        <p:txBody>
          <a:bodyPr>
            <a:noAutofit/>
          </a:bodyPr>
          <a:lstStyle/>
          <a:p>
            <a:pPr>
              <a:spcBef>
                <a:spcPts val="800"/>
              </a:spcBef>
            </a:pPr>
            <a:r>
              <a:rPr lang="en-US" sz="1000" dirty="0" err="1"/>
              <a:t>Umberger</a:t>
            </a:r>
            <a:r>
              <a:rPr lang="en-US" sz="1000" dirty="0"/>
              <a:t> E, Canvasser J, Hall SL. Enhancing NICU parent engagement and empowerment. </a:t>
            </a:r>
            <a:r>
              <a:rPr lang="en-US" sz="1000" dirty="0" err="1"/>
              <a:t>Semin</a:t>
            </a:r>
            <a:r>
              <a:rPr lang="en-US" sz="1000" dirty="0"/>
              <a:t> </a:t>
            </a:r>
            <a:r>
              <a:rPr lang="en-US" sz="1000" dirty="0" err="1"/>
              <a:t>Pediatr</a:t>
            </a:r>
            <a:r>
              <a:rPr lang="en-US" sz="1000" dirty="0"/>
              <a:t> Surg. 2018 Feb;27(1):19-24. </a:t>
            </a:r>
          </a:p>
          <a:p>
            <a:pPr>
              <a:spcBef>
                <a:spcPts val="800"/>
              </a:spcBef>
            </a:pPr>
            <a:r>
              <a:rPr lang="en-US" sz="1000" dirty="0"/>
              <a:t>Purdy IB, Craig JW, </a:t>
            </a:r>
            <a:r>
              <a:rPr lang="en-US" sz="1000" dirty="0" err="1"/>
              <a:t>Zeanah</a:t>
            </a:r>
            <a:r>
              <a:rPr lang="en-US" sz="1000" dirty="0"/>
              <a:t> P. NICU discharge planning and beyond: recommendations for parent psychosocial support. J </a:t>
            </a:r>
            <a:r>
              <a:rPr lang="en-US" sz="1000" dirty="0" err="1"/>
              <a:t>Perinatol</a:t>
            </a:r>
            <a:r>
              <a:rPr lang="en-US" sz="1000" dirty="0"/>
              <a:t>. 2015 Dec;35 </a:t>
            </a:r>
            <a:r>
              <a:rPr lang="en-US" sz="1000" dirty="0" err="1"/>
              <a:t>Suppl</a:t>
            </a:r>
            <a:r>
              <a:rPr lang="en-US" sz="1000" dirty="0"/>
              <a:t> 1(</a:t>
            </a:r>
            <a:r>
              <a:rPr lang="en-US" sz="1000" dirty="0" err="1"/>
              <a:t>Suppl</a:t>
            </a:r>
            <a:r>
              <a:rPr lang="en-US" sz="1000" dirty="0"/>
              <a:t> 1):S24-8.</a:t>
            </a:r>
          </a:p>
          <a:p>
            <a:pPr>
              <a:spcBef>
                <a:spcPts val="800"/>
              </a:spcBef>
            </a:pPr>
            <a:r>
              <a:rPr lang="en-US" sz="1000" dirty="0"/>
              <a:t>Smith VC, Hwang SS, </a:t>
            </a:r>
            <a:r>
              <a:rPr lang="en-US" sz="1000" dirty="0" err="1"/>
              <a:t>Dukhovny</a:t>
            </a:r>
            <a:r>
              <a:rPr lang="en-US" sz="1000" dirty="0"/>
              <a:t> D, Young S, </a:t>
            </a:r>
            <a:r>
              <a:rPr lang="en-US" sz="1000" dirty="0" err="1"/>
              <a:t>Pursley</a:t>
            </a:r>
            <a:r>
              <a:rPr lang="en-US" sz="1000" dirty="0"/>
              <a:t> DM. Neonatal intensive care unit discharge preparation, family readiness and infant outcomes: connecting the dots. J </a:t>
            </a:r>
            <a:r>
              <a:rPr lang="en-US" sz="1000" dirty="0" err="1"/>
              <a:t>Perinatol</a:t>
            </a:r>
            <a:r>
              <a:rPr lang="en-US" sz="1000" dirty="0"/>
              <a:t>. 2013 Jun;33(6):415-21.</a:t>
            </a:r>
          </a:p>
          <a:p>
            <a:pPr>
              <a:spcBef>
                <a:spcPts val="800"/>
              </a:spcBef>
            </a:pPr>
            <a:r>
              <a:rPr lang="en-US" sz="1000" dirty="0"/>
              <a:t>Dunn MS, Reilly MC, Johnston AM, </a:t>
            </a:r>
            <a:r>
              <a:rPr lang="en-US" sz="1000" dirty="0" err="1"/>
              <a:t>Hoopes</a:t>
            </a:r>
            <a:r>
              <a:rPr lang="en-US" sz="1000" dirty="0"/>
              <a:t> RD </a:t>
            </a:r>
            <a:r>
              <a:rPr lang="en-US" sz="1000" dirty="0" err="1"/>
              <a:t>Jr</a:t>
            </a:r>
            <a:r>
              <a:rPr lang="en-US" sz="1000" dirty="0"/>
              <a:t>, Abraham MR. Development and dissemination of potentially better practices for the provision of family-centered care in neonatology: the family-centered care map. Pediatrics. 2006 Nov;118 </a:t>
            </a:r>
            <a:r>
              <a:rPr lang="en-US" sz="1000" dirty="0" err="1"/>
              <a:t>Suppl</a:t>
            </a:r>
            <a:r>
              <a:rPr lang="en-US" sz="1000" dirty="0"/>
              <a:t> 2:S95-107.</a:t>
            </a:r>
          </a:p>
          <a:p>
            <a:pPr>
              <a:spcBef>
                <a:spcPts val="800"/>
              </a:spcBef>
            </a:pPr>
            <a:r>
              <a:rPr lang="en-US" sz="1000" dirty="0" err="1"/>
              <a:t>Chhabra</a:t>
            </a:r>
            <a:r>
              <a:rPr lang="en-US" sz="1000" dirty="0"/>
              <a:t> D, </a:t>
            </a:r>
            <a:r>
              <a:rPr lang="en-US" sz="1000" dirty="0" err="1"/>
              <a:t>Joymon</a:t>
            </a:r>
            <a:r>
              <a:rPr lang="en-US" sz="1000" dirty="0"/>
              <a:t> J, Lee BH, Mercado M, Hunter CL, Viola D, </a:t>
            </a:r>
            <a:r>
              <a:rPr lang="en-US" sz="1000" dirty="0" err="1"/>
              <a:t>Tahara</a:t>
            </a:r>
            <a:r>
              <a:rPr lang="en-US" sz="1000" dirty="0"/>
              <a:t> D, </a:t>
            </a:r>
            <a:r>
              <a:rPr lang="en-US" sz="1000" dirty="0" err="1"/>
              <a:t>Damus</a:t>
            </a:r>
            <a:r>
              <a:rPr lang="en-US" sz="1000" dirty="0"/>
              <a:t> K, La Gamma EF, </a:t>
            </a:r>
            <a:r>
              <a:rPr lang="en-US" sz="1000" dirty="0" err="1"/>
              <a:t>Brumberg</a:t>
            </a:r>
            <a:r>
              <a:rPr lang="en-US" sz="1000" dirty="0"/>
              <a:t> HL. Delivery-related knowledge of mothers of NICU infants compared with well-baby-nursery infants. J </a:t>
            </a:r>
            <a:r>
              <a:rPr lang="en-US" sz="1000" dirty="0" err="1"/>
              <a:t>Perinat</a:t>
            </a:r>
            <a:r>
              <a:rPr lang="en-US" sz="1000" dirty="0"/>
              <a:t> Med. 2014 Nov;42(6):717-24.</a:t>
            </a:r>
          </a:p>
          <a:p>
            <a:pPr>
              <a:spcBef>
                <a:spcPts val="800"/>
              </a:spcBef>
            </a:pPr>
            <a:r>
              <a:rPr lang="en-US" sz="1000" dirty="0" err="1"/>
              <a:t>Eneriz-Wiemer</a:t>
            </a:r>
            <a:r>
              <a:rPr lang="en-US" sz="1000" dirty="0"/>
              <a:t> M, Liu SD, Chu MCY, Uribe-</a:t>
            </a:r>
            <a:r>
              <a:rPr lang="en-US" sz="1000" dirty="0" err="1"/>
              <a:t>Leitz</a:t>
            </a:r>
            <a:r>
              <a:rPr lang="en-US" sz="1000" dirty="0"/>
              <a:t> T, </a:t>
            </a:r>
            <a:r>
              <a:rPr lang="en-US" sz="1000" dirty="0" err="1"/>
              <a:t>Rajani</a:t>
            </a:r>
            <a:r>
              <a:rPr lang="en-US" sz="1000" dirty="0"/>
              <a:t> K, </a:t>
            </a:r>
            <a:r>
              <a:rPr lang="en-US" sz="1000" dirty="0" err="1"/>
              <a:t>Sankar</a:t>
            </a:r>
            <a:r>
              <a:rPr lang="en-US" sz="1000" dirty="0"/>
              <a:t> M, Robbins SL, Lee HC, Woodard C, Wang CJ. Parents' Knowledge and Education of Retinopathy of Prematurity in Four California Neonatal Intensive Care Units. Am J </a:t>
            </a:r>
            <a:r>
              <a:rPr lang="en-US" sz="1000" dirty="0" err="1"/>
              <a:t>Ophthalmol</a:t>
            </a:r>
            <a:r>
              <a:rPr lang="en-US" sz="1000" dirty="0"/>
              <a:t>. 2018 Jul;191:7-13. </a:t>
            </a:r>
            <a:r>
              <a:rPr lang="en-US" sz="1000" dirty="0" err="1"/>
              <a:t>doi</a:t>
            </a:r>
            <a:r>
              <a:rPr lang="en-US" sz="1000" dirty="0"/>
              <a:t>: 10.1016/j.ajo.2018.03.039.</a:t>
            </a:r>
          </a:p>
          <a:p>
            <a:pPr>
              <a:spcBef>
                <a:spcPts val="800"/>
              </a:spcBef>
            </a:pPr>
            <a:r>
              <a:rPr lang="en-US" sz="1000" dirty="0"/>
              <a:t>Weems MF, </a:t>
            </a:r>
            <a:r>
              <a:rPr lang="en-US" sz="1000" dirty="0" err="1"/>
              <a:t>Graetz</a:t>
            </a:r>
            <a:r>
              <a:rPr lang="en-US" sz="1000" dirty="0"/>
              <a:t> I, </a:t>
            </a:r>
            <a:r>
              <a:rPr lang="en-US" sz="1000" dirty="0" err="1"/>
              <a:t>Lan</a:t>
            </a:r>
            <a:r>
              <a:rPr lang="en-US" sz="1000" dirty="0"/>
              <a:t> R, </a:t>
            </a:r>
            <a:r>
              <a:rPr lang="en-US" sz="1000" dirty="0" err="1"/>
              <a:t>DeBaer</a:t>
            </a:r>
            <a:r>
              <a:rPr lang="en-US" sz="1000" dirty="0"/>
              <a:t> LR, </a:t>
            </a:r>
            <a:r>
              <a:rPr lang="en-US" sz="1000" dirty="0" err="1"/>
              <a:t>Beeman</a:t>
            </a:r>
            <a:r>
              <a:rPr lang="en-US" sz="1000" dirty="0"/>
              <a:t> G. Electronic communication preferences among mothers in the neonatal intensive care unit. J </a:t>
            </a:r>
            <a:r>
              <a:rPr lang="en-US" sz="1000" dirty="0" err="1"/>
              <a:t>Perinatol</a:t>
            </a:r>
            <a:r>
              <a:rPr lang="en-US" sz="1000" dirty="0"/>
              <a:t>. 2016 Nov;36(11):997-1000. </a:t>
            </a:r>
            <a:r>
              <a:rPr lang="en-US" sz="1000" dirty="0" err="1"/>
              <a:t>doi</a:t>
            </a:r>
            <a:r>
              <a:rPr lang="en-US" sz="1000" dirty="0"/>
              <a:t>: 10.1038/jp.2016.125. </a:t>
            </a:r>
          </a:p>
          <a:p>
            <a:pPr>
              <a:spcBef>
                <a:spcPts val="800"/>
              </a:spcBef>
            </a:pPr>
            <a:r>
              <a:rPr lang="en-US" sz="1000" dirty="0"/>
              <a:t>“Mobile Fact Sheet.” Pew Research Center, Washington, D.C. (June 12 2019) https://</a:t>
            </a:r>
            <a:r>
              <a:rPr lang="en-US" sz="1000" dirty="0" err="1"/>
              <a:t>www.pewresearch.org</a:t>
            </a:r>
            <a:r>
              <a:rPr lang="en-US" sz="1000" dirty="0"/>
              <a:t>/internet/fact-sheet/mobile</a:t>
            </a:r>
          </a:p>
          <a:p>
            <a:pPr>
              <a:spcBef>
                <a:spcPts val="800"/>
              </a:spcBef>
            </a:pPr>
            <a:r>
              <a:rPr lang="en-US" sz="1000" dirty="0"/>
              <a:t>Globus O, Leibovitch L, </a:t>
            </a:r>
            <a:r>
              <a:rPr lang="en-US" sz="1000" dirty="0" err="1"/>
              <a:t>Maayan</a:t>
            </a:r>
            <a:r>
              <a:rPr lang="en-US" sz="1000" dirty="0"/>
              <a:t>-Metzger A, </a:t>
            </a:r>
            <a:r>
              <a:rPr lang="en-US" sz="1000" dirty="0" err="1"/>
              <a:t>Schushan</a:t>
            </a:r>
            <a:r>
              <a:rPr lang="en-US" sz="1000" dirty="0"/>
              <a:t>-Eisen I, Morag I, </a:t>
            </a:r>
            <a:r>
              <a:rPr lang="en-US" sz="1000" dirty="0" err="1"/>
              <a:t>Mazkereth</a:t>
            </a:r>
            <a:r>
              <a:rPr lang="en-US" sz="1000" dirty="0"/>
              <a:t> R, Glasser S, Kaplan G, Strauss T. The use of short message services (SMS) to provide medical updating to parents in the NICU. J </a:t>
            </a:r>
            <a:r>
              <a:rPr lang="en-US" sz="1000" dirty="0" err="1"/>
              <a:t>Perinatol</a:t>
            </a:r>
            <a:r>
              <a:rPr lang="en-US" sz="1000" dirty="0"/>
              <a:t>. 2016 Sep;36(9):739-43.</a:t>
            </a:r>
          </a:p>
          <a:p>
            <a:pPr>
              <a:spcBef>
                <a:spcPts val="800"/>
              </a:spcBef>
            </a:pPr>
            <a:r>
              <a:rPr lang="en-US" sz="1000" dirty="0"/>
              <a:t>Garfield CF, Kerrigan E, Christie R, Jackson KL, Lee YS. A Mobile Health Intervention to Support Parenting Self-efficacy in the Neonatal Intensive Care Unit from Admission to Home. J </a:t>
            </a:r>
            <a:r>
              <a:rPr lang="en-US" sz="1000" dirty="0" err="1"/>
              <a:t>Pediatr</a:t>
            </a:r>
            <a:r>
              <a:rPr lang="en-US" sz="1000" dirty="0"/>
              <a:t>. 2022 Jan 13:S0022-3476(22)00004-X. </a:t>
            </a:r>
            <a:r>
              <a:rPr lang="en-US" sz="1000" dirty="0" err="1"/>
              <a:t>doi</a:t>
            </a:r>
            <a:r>
              <a:rPr lang="en-US" sz="1000" dirty="0"/>
              <a:t>: 10.1016/j.jpeds.2022.01.004. </a:t>
            </a:r>
            <a:r>
              <a:rPr lang="en-US" sz="1000" dirty="0" err="1"/>
              <a:t>Epub</a:t>
            </a:r>
            <a:r>
              <a:rPr lang="en-US" sz="1000" dirty="0"/>
              <a:t> ahead of print. PMID: 35033562.</a:t>
            </a:r>
          </a:p>
          <a:p>
            <a:pPr>
              <a:spcBef>
                <a:spcPts val="800"/>
              </a:spcBef>
            </a:pPr>
            <a:r>
              <a:rPr lang="en-US" sz="1000" dirty="0"/>
              <a:t>Walsh MC, Bell EF, </a:t>
            </a:r>
            <a:r>
              <a:rPr lang="en-US" sz="1000" dirty="0" err="1"/>
              <a:t>Kandefer</a:t>
            </a:r>
            <a:r>
              <a:rPr lang="en-US" sz="1000" dirty="0"/>
              <a:t> S, </a:t>
            </a:r>
            <a:r>
              <a:rPr lang="en-US" sz="1000" dirty="0" err="1"/>
              <a:t>Saha</a:t>
            </a:r>
            <a:r>
              <a:rPr lang="en-US" sz="1000" dirty="0"/>
              <a:t> S, Carlo WA, </a:t>
            </a:r>
            <a:r>
              <a:rPr lang="en-US" sz="1000" dirty="0" err="1"/>
              <a:t>D'angio</a:t>
            </a:r>
            <a:r>
              <a:rPr lang="en-US" sz="1000" dirty="0"/>
              <a:t> CT, </a:t>
            </a:r>
            <a:r>
              <a:rPr lang="en-US" sz="1000" dirty="0" err="1"/>
              <a:t>Laptook</a:t>
            </a:r>
            <a:r>
              <a:rPr lang="en-US" sz="1000" dirty="0"/>
              <a:t> AR, Sanchez PJ, Stoll BJ, </a:t>
            </a:r>
            <a:r>
              <a:rPr lang="en-US" sz="1000" dirty="0" err="1"/>
              <a:t>Shankaran</a:t>
            </a:r>
            <a:r>
              <a:rPr lang="en-US" sz="1000" dirty="0"/>
              <a:t> S, Van </a:t>
            </a:r>
            <a:r>
              <a:rPr lang="en-US" sz="1000" dirty="0" err="1"/>
              <a:t>Meurs</a:t>
            </a:r>
            <a:r>
              <a:rPr lang="en-US" sz="1000" dirty="0"/>
              <a:t> KP, Cook N, Higgins RD, Das A, Newman NS, </a:t>
            </a:r>
            <a:r>
              <a:rPr lang="en-US" sz="1000" dirty="0" err="1"/>
              <a:t>Schibler</a:t>
            </a:r>
            <a:r>
              <a:rPr lang="en-US" sz="1000" dirty="0"/>
              <a:t> K, Schmidt B, </a:t>
            </a:r>
            <a:r>
              <a:rPr lang="en-US" sz="1000" dirty="0" err="1"/>
              <a:t>Cotten</a:t>
            </a:r>
            <a:r>
              <a:rPr lang="en-US" sz="1000" dirty="0"/>
              <a:t> CM, Poindexter BB, </a:t>
            </a:r>
            <a:r>
              <a:rPr lang="en-US" sz="1000" dirty="0" err="1"/>
              <a:t>Watterberg</a:t>
            </a:r>
            <a:r>
              <a:rPr lang="en-US" sz="1000" dirty="0"/>
              <a:t> KL, </a:t>
            </a:r>
            <a:r>
              <a:rPr lang="en-US" sz="1000" dirty="0" err="1"/>
              <a:t>Truog</a:t>
            </a:r>
            <a:r>
              <a:rPr lang="en-US" sz="1000" dirty="0"/>
              <a:t> WE. Neonatal outcomes of moderately preterm infants compared to extremely preterm infants. </a:t>
            </a:r>
            <a:r>
              <a:rPr lang="en-US" sz="1000" dirty="0" err="1"/>
              <a:t>Pediatr</a:t>
            </a:r>
            <a:r>
              <a:rPr lang="en-US" sz="1000" dirty="0"/>
              <a:t> Res. 2017 Aug;82(2):297-304. </a:t>
            </a:r>
            <a:r>
              <a:rPr lang="en-US" sz="1000" dirty="0" err="1"/>
              <a:t>doi</a:t>
            </a:r>
            <a:r>
              <a:rPr lang="en-US" sz="1000" dirty="0"/>
              <a:t>: 10.1038/pr.2017.46. </a:t>
            </a:r>
          </a:p>
          <a:p>
            <a:pPr>
              <a:spcBef>
                <a:spcPts val="800"/>
              </a:spcBef>
            </a:pPr>
            <a:r>
              <a:rPr lang="en-US" sz="1000" dirty="0" err="1"/>
              <a:t>Trembath</a:t>
            </a:r>
            <a:r>
              <a:rPr lang="en-US" sz="1000" dirty="0"/>
              <a:t> AN, Payne AH, </a:t>
            </a:r>
            <a:r>
              <a:rPr lang="en-US" sz="1000" dirty="0" err="1"/>
              <a:t>Colaizy</a:t>
            </a:r>
            <a:r>
              <a:rPr lang="en-US" sz="1000" dirty="0"/>
              <a:t> TT, Bell EF, Walsh MC. The problems of moderate preterm infants. Semin </a:t>
            </a:r>
            <a:r>
              <a:rPr lang="en-US" sz="1000" dirty="0" err="1"/>
              <a:t>Perinatol</a:t>
            </a:r>
            <a:r>
              <a:rPr lang="en-US" sz="1000" dirty="0"/>
              <a:t>. 2016 Oct;40(6):370-373. </a:t>
            </a:r>
            <a:r>
              <a:rPr lang="en-US" sz="1000" dirty="0" err="1"/>
              <a:t>doi</a:t>
            </a:r>
            <a:r>
              <a:rPr lang="en-US" sz="1000" dirty="0"/>
              <a:t>: 10.1053/j.semperi.2016.05.008. </a:t>
            </a:r>
            <a:r>
              <a:rPr lang="en-US" sz="1000" dirty="0" err="1"/>
              <a:t>Epub</a:t>
            </a:r>
            <a:r>
              <a:rPr lang="en-US" sz="1000" dirty="0"/>
              <a:t> 2016 Sep 13. PMID: 27637133; PMCID: PMC5065732.</a:t>
            </a:r>
          </a:p>
          <a:p>
            <a:pPr>
              <a:spcBef>
                <a:spcPts val="800"/>
              </a:spcBef>
            </a:pPr>
            <a:r>
              <a:rPr lang="en-US" sz="1000" dirty="0" err="1"/>
              <a:t>Vohr</a:t>
            </a:r>
            <a:r>
              <a:rPr lang="en-US" sz="1000" dirty="0"/>
              <a:t> B. Long-term outcomes of moderately preterm, late preterm, and early term infants. Clin </a:t>
            </a:r>
            <a:r>
              <a:rPr lang="en-US" sz="1000" dirty="0" err="1"/>
              <a:t>Perinatol</a:t>
            </a:r>
            <a:r>
              <a:rPr lang="en-US" sz="1000" dirty="0"/>
              <a:t>. 2013 Dec;40(4):739-51. </a:t>
            </a:r>
            <a:r>
              <a:rPr lang="en-US" sz="1000" dirty="0" err="1"/>
              <a:t>doi</a:t>
            </a:r>
            <a:r>
              <a:rPr lang="en-US" sz="1000" dirty="0"/>
              <a:t>: 10.1016/j.clp.2013.07.006. </a:t>
            </a:r>
            <a:r>
              <a:rPr lang="en-US" sz="1000" dirty="0" err="1"/>
              <a:t>Epub</a:t>
            </a:r>
            <a:r>
              <a:rPr lang="en-US" sz="1000" dirty="0"/>
              <a:t> 2013 Sep 20. PMID: 24182959.</a:t>
            </a:r>
          </a:p>
          <a:p>
            <a:pPr>
              <a:spcBef>
                <a:spcPts val="800"/>
              </a:spcBef>
            </a:pPr>
            <a:endParaRPr lang="en-US" sz="1000" dirty="0"/>
          </a:p>
        </p:txBody>
      </p:sp>
    </p:spTree>
    <p:extLst>
      <p:ext uri="{BB962C8B-B14F-4D97-AF65-F5344CB8AC3E}">
        <p14:creationId xmlns:p14="http://schemas.microsoft.com/office/powerpoint/2010/main" val="1897402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chat or text message&#10;&#10;Description automatically generated">
            <a:extLst>
              <a:ext uri="{FF2B5EF4-FFF2-40B4-BE49-F238E27FC236}">
                <a16:creationId xmlns:a16="http://schemas.microsoft.com/office/drawing/2014/main" id="{FD51611A-2663-5F37-6029-C48C0E880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634" y="4153143"/>
            <a:ext cx="5070856" cy="1623156"/>
          </a:xfrm>
          <a:prstGeom prst="rect">
            <a:avLst/>
          </a:prstGeom>
        </p:spPr>
      </p:pic>
      <p:sp>
        <p:nvSpPr>
          <p:cNvPr id="2" name="Title 1"/>
          <p:cNvSpPr>
            <a:spLocks noGrp="1"/>
          </p:cNvSpPr>
          <p:nvPr>
            <p:ph type="ctrTitle"/>
          </p:nvPr>
        </p:nvSpPr>
        <p:spPr>
          <a:xfrm>
            <a:off x="1831627" y="198422"/>
            <a:ext cx="8361229" cy="2098226"/>
          </a:xfrm>
        </p:spPr>
        <p:txBody>
          <a:bodyPr/>
          <a:lstStyle/>
          <a:p>
            <a:r>
              <a:rPr lang="en-US" sz="4000" dirty="0"/>
              <a:t>Questions/Comments?</a:t>
            </a:r>
          </a:p>
        </p:txBody>
      </p:sp>
      <p:sp>
        <p:nvSpPr>
          <p:cNvPr id="3" name="Subtitle 2">
            <a:extLst>
              <a:ext uri="{FF2B5EF4-FFF2-40B4-BE49-F238E27FC236}">
                <a16:creationId xmlns:a16="http://schemas.microsoft.com/office/drawing/2014/main" id="{03DEF7D5-663E-8DCC-FDE7-B95FAD6FF6E3}"/>
              </a:ext>
            </a:extLst>
          </p:cNvPr>
          <p:cNvSpPr>
            <a:spLocks noGrp="1"/>
          </p:cNvSpPr>
          <p:nvPr>
            <p:ph type="subTitle" idx="1"/>
          </p:nvPr>
        </p:nvSpPr>
        <p:spPr>
          <a:xfrm>
            <a:off x="5446677" y="2409962"/>
            <a:ext cx="5123755" cy="1086237"/>
          </a:xfrm>
        </p:spPr>
        <p:txBody>
          <a:bodyPr>
            <a:noAutofit/>
          </a:bodyPr>
          <a:lstStyle/>
          <a:p>
            <a:pPr algn="l">
              <a:lnSpc>
                <a:spcPct val="102000"/>
              </a:lnSpc>
              <a:spcAft>
                <a:spcPts val="600"/>
              </a:spcAft>
            </a:pPr>
            <a:r>
              <a:rPr lang="en-US" sz="1600" dirty="0"/>
              <a:t>@</a:t>
            </a:r>
            <a:r>
              <a:rPr lang="en-US" sz="1600" dirty="0" err="1"/>
              <a:t>drashleyosborne</a:t>
            </a:r>
            <a:endParaRPr lang="en-US" sz="1600" dirty="0"/>
          </a:p>
          <a:p>
            <a:pPr algn="l">
              <a:lnSpc>
                <a:spcPct val="102000"/>
              </a:lnSpc>
              <a:spcAft>
                <a:spcPts val="600"/>
              </a:spcAft>
            </a:pPr>
            <a:r>
              <a:rPr lang="en-US" sz="1600" dirty="0"/>
              <a:t>@</a:t>
            </a:r>
            <a:r>
              <a:rPr lang="en-US" sz="1600" dirty="0" err="1"/>
              <a:t>doctor.ashley</a:t>
            </a:r>
            <a:endParaRPr lang="en-US" sz="1600" dirty="0"/>
          </a:p>
          <a:p>
            <a:pPr algn="l">
              <a:lnSpc>
                <a:spcPct val="102000"/>
              </a:lnSpc>
              <a:spcAft>
                <a:spcPts val="600"/>
              </a:spcAft>
            </a:pPr>
            <a:r>
              <a:rPr lang="en-US" sz="1600" dirty="0"/>
              <a:t> ashley.osborne25@gmail.com</a:t>
            </a:r>
          </a:p>
        </p:txBody>
      </p:sp>
      <p:pic>
        <p:nvPicPr>
          <p:cNvPr id="8" name="Picture 7" descr="Logo, icon&#10;&#10;Description automatically generated">
            <a:extLst>
              <a:ext uri="{FF2B5EF4-FFF2-40B4-BE49-F238E27FC236}">
                <a16:creationId xmlns:a16="http://schemas.microsoft.com/office/drawing/2014/main" id="{D3FBD13F-69E7-3D57-A362-4FA278730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944" y="2441396"/>
            <a:ext cx="286733" cy="278541"/>
          </a:xfrm>
          <a:prstGeom prst="rect">
            <a:avLst/>
          </a:prstGeom>
        </p:spPr>
      </p:pic>
      <p:pic>
        <p:nvPicPr>
          <p:cNvPr id="10" name="Picture 9" descr="Icon&#10;&#10;Description automatically generated">
            <a:extLst>
              <a:ext uri="{FF2B5EF4-FFF2-40B4-BE49-F238E27FC236}">
                <a16:creationId xmlns:a16="http://schemas.microsoft.com/office/drawing/2014/main" id="{78F62F6D-2C8E-1DA5-B3F1-99016160C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189" y="2751371"/>
            <a:ext cx="292244" cy="272661"/>
          </a:xfrm>
          <a:prstGeom prst="rect">
            <a:avLst/>
          </a:prstGeom>
        </p:spPr>
      </p:pic>
      <p:pic>
        <p:nvPicPr>
          <p:cNvPr id="12" name="Picture 11" descr="Icon&#10;&#10;Description automatically generated">
            <a:extLst>
              <a:ext uri="{FF2B5EF4-FFF2-40B4-BE49-F238E27FC236}">
                <a16:creationId xmlns:a16="http://schemas.microsoft.com/office/drawing/2014/main" id="{C908CAAD-3249-AD9E-4458-DDC380DDB4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8340" y="3085412"/>
            <a:ext cx="305017" cy="246576"/>
          </a:xfrm>
          <a:prstGeom prst="rect">
            <a:avLst/>
          </a:prstGeom>
        </p:spPr>
      </p:pic>
    </p:spTree>
    <p:extLst>
      <p:ext uri="{BB962C8B-B14F-4D97-AF65-F5344CB8AC3E}">
        <p14:creationId xmlns:p14="http://schemas.microsoft.com/office/powerpoint/2010/main" val="3053852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03A7BC9A-DD42-7B21-C40A-BD234C2B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25575">
            <a:off x="7518164" y="3590725"/>
            <a:ext cx="3460605" cy="3460605"/>
          </a:xfrm>
          <a:prstGeom prst="rect">
            <a:avLst/>
          </a:prstGeom>
        </p:spPr>
      </p:pic>
      <p:sp>
        <p:nvSpPr>
          <p:cNvPr id="7" name="Title 6"/>
          <p:cNvSpPr>
            <a:spLocks noGrp="1"/>
          </p:cNvSpPr>
          <p:nvPr>
            <p:ph type="title"/>
          </p:nvPr>
        </p:nvSpPr>
        <p:spPr/>
        <p:txBody>
          <a:bodyPr/>
          <a:lstStyle/>
          <a:p>
            <a:r>
              <a:rPr lang="en-US" dirty="0"/>
              <a:t>Background</a:t>
            </a:r>
          </a:p>
        </p:txBody>
      </p:sp>
      <p:sp>
        <p:nvSpPr>
          <p:cNvPr id="8" name="Content Placeholder 7"/>
          <p:cNvSpPr>
            <a:spLocks noGrp="1"/>
          </p:cNvSpPr>
          <p:nvPr>
            <p:ph idx="1"/>
          </p:nvPr>
        </p:nvSpPr>
        <p:spPr/>
        <p:txBody>
          <a:bodyPr>
            <a:normAutofit/>
          </a:bodyPr>
          <a:lstStyle/>
          <a:p>
            <a:r>
              <a:rPr lang="en-US" sz="2400" dirty="0"/>
              <a:t>&gt;96% of Americans own mobile phones</a:t>
            </a:r>
            <a:r>
              <a:rPr lang="en-US" sz="2400" baseline="30000" dirty="0"/>
              <a:t>1</a:t>
            </a:r>
            <a:endParaRPr lang="en-US" sz="2400" dirty="0"/>
          </a:p>
          <a:p>
            <a:r>
              <a:rPr lang="en-US" sz="2400" dirty="0"/>
              <a:t>60% of NICU mothers prefer texting</a:t>
            </a:r>
            <a:r>
              <a:rPr lang="en-US" sz="2400" baseline="30000" dirty="0"/>
              <a:t>2</a:t>
            </a:r>
            <a:endParaRPr lang="en-US" sz="2400" dirty="0"/>
          </a:p>
          <a:p>
            <a:r>
              <a:rPr lang="en-US" sz="2400" dirty="0"/>
              <a:t>Texting updates improves parent interactions with medical staff</a:t>
            </a:r>
            <a:r>
              <a:rPr lang="en-US" sz="2400" baseline="30000" dirty="0"/>
              <a:t>2,3</a:t>
            </a:r>
          </a:p>
        </p:txBody>
      </p:sp>
      <p:sp>
        <p:nvSpPr>
          <p:cNvPr id="9" name="TextBox 8"/>
          <p:cNvSpPr txBox="1"/>
          <p:nvPr/>
        </p:nvSpPr>
        <p:spPr>
          <a:xfrm>
            <a:off x="9751423" y="6172200"/>
            <a:ext cx="3690556" cy="553998"/>
          </a:xfrm>
          <a:prstGeom prst="rect">
            <a:avLst/>
          </a:prstGeom>
          <a:noFill/>
        </p:spPr>
        <p:txBody>
          <a:bodyPr wrap="square" rtlCol="0">
            <a:spAutoFit/>
          </a:bodyPr>
          <a:lstStyle/>
          <a:p>
            <a:pPr marL="228600" indent="-228600">
              <a:buAutoNum type="arabicPeriod"/>
            </a:pPr>
            <a:r>
              <a:rPr lang="en-US" sz="1000" dirty="0">
                <a:solidFill>
                  <a:schemeClr val="tx1">
                    <a:lumMod val="65000"/>
                    <a:lumOff val="35000"/>
                  </a:schemeClr>
                </a:solidFill>
              </a:rPr>
              <a:t>Pew Research Center. 2019</a:t>
            </a:r>
          </a:p>
          <a:p>
            <a:pPr marL="228600" indent="-228600">
              <a:buAutoNum type="arabicPeriod"/>
            </a:pPr>
            <a:r>
              <a:rPr lang="en-US" sz="1000" dirty="0">
                <a:solidFill>
                  <a:schemeClr val="tx1">
                    <a:lumMod val="65000"/>
                    <a:lumOff val="35000"/>
                  </a:schemeClr>
                </a:solidFill>
              </a:rPr>
              <a:t>Weems MF et al. </a:t>
            </a:r>
            <a:r>
              <a:rPr lang="en-US" sz="1000" i="1" dirty="0">
                <a:solidFill>
                  <a:schemeClr val="tx1">
                    <a:lumMod val="65000"/>
                    <a:lumOff val="35000"/>
                  </a:schemeClr>
                </a:solidFill>
              </a:rPr>
              <a:t>J </a:t>
            </a:r>
            <a:r>
              <a:rPr lang="en-US" sz="1000" i="1" dirty="0" err="1">
                <a:solidFill>
                  <a:schemeClr val="tx1">
                    <a:lumMod val="65000"/>
                    <a:lumOff val="35000"/>
                  </a:schemeClr>
                </a:solidFill>
              </a:rPr>
              <a:t>Perinatol</a:t>
            </a:r>
            <a:r>
              <a:rPr lang="en-US" sz="1000" i="1" dirty="0">
                <a:solidFill>
                  <a:schemeClr val="tx1">
                    <a:lumMod val="65000"/>
                    <a:lumOff val="35000"/>
                  </a:schemeClr>
                </a:solidFill>
              </a:rPr>
              <a:t>. </a:t>
            </a:r>
            <a:r>
              <a:rPr lang="en-US" sz="1000" dirty="0">
                <a:solidFill>
                  <a:schemeClr val="tx1">
                    <a:lumMod val="65000"/>
                    <a:lumOff val="35000"/>
                  </a:schemeClr>
                </a:solidFill>
              </a:rPr>
              <a:t>2016</a:t>
            </a:r>
          </a:p>
          <a:p>
            <a:pPr marL="228600" indent="-228600">
              <a:buAutoNum type="arabicPeriod"/>
            </a:pPr>
            <a:r>
              <a:rPr lang="en-US" sz="1000" dirty="0">
                <a:solidFill>
                  <a:schemeClr val="tx1">
                    <a:lumMod val="65000"/>
                    <a:lumOff val="35000"/>
                  </a:schemeClr>
                </a:solidFill>
              </a:rPr>
              <a:t>Globus et al. </a:t>
            </a:r>
            <a:r>
              <a:rPr lang="en-US" sz="1000" i="1" dirty="0">
                <a:solidFill>
                  <a:schemeClr val="tx1">
                    <a:lumMod val="65000"/>
                    <a:lumOff val="35000"/>
                  </a:schemeClr>
                </a:solidFill>
              </a:rPr>
              <a:t>J </a:t>
            </a:r>
            <a:r>
              <a:rPr lang="en-US" sz="1000" i="1" dirty="0" err="1">
                <a:solidFill>
                  <a:schemeClr val="tx1">
                    <a:lumMod val="65000"/>
                    <a:lumOff val="35000"/>
                  </a:schemeClr>
                </a:solidFill>
              </a:rPr>
              <a:t>Perinatol</a:t>
            </a:r>
            <a:r>
              <a:rPr lang="en-US" sz="1000" i="1" dirty="0">
                <a:solidFill>
                  <a:schemeClr val="tx1">
                    <a:lumMod val="65000"/>
                    <a:lumOff val="35000"/>
                  </a:schemeClr>
                </a:solidFill>
              </a:rPr>
              <a:t>. </a:t>
            </a:r>
            <a:r>
              <a:rPr lang="en-US" sz="1000" dirty="0">
                <a:solidFill>
                  <a:schemeClr val="tx1">
                    <a:lumMod val="65000"/>
                    <a:lumOff val="35000"/>
                  </a:schemeClr>
                </a:solidFill>
              </a:rPr>
              <a:t> 2016</a:t>
            </a:r>
          </a:p>
        </p:txBody>
      </p:sp>
    </p:spTree>
    <p:extLst>
      <p:ext uri="{BB962C8B-B14F-4D97-AF65-F5344CB8AC3E}">
        <p14:creationId xmlns:p14="http://schemas.microsoft.com/office/powerpoint/2010/main" val="216228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D748-7890-0EBA-5C20-BE23425E1080}"/>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9098092B-3320-A429-9381-939ACBA08D0B}"/>
              </a:ext>
            </a:extLst>
          </p:cNvPr>
          <p:cNvSpPr>
            <a:spLocks noGrp="1"/>
          </p:cNvSpPr>
          <p:nvPr>
            <p:ph idx="1"/>
          </p:nvPr>
        </p:nvSpPr>
        <p:spPr/>
        <p:txBody>
          <a:bodyPr>
            <a:normAutofit/>
          </a:bodyPr>
          <a:lstStyle/>
          <a:p>
            <a:pPr marL="457200" indent="-457200">
              <a:buFont typeface="+mj-lt"/>
              <a:buAutoNum type="arabicPeriod"/>
            </a:pPr>
            <a:r>
              <a:rPr lang="en-US" sz="2400" dirty="0"/>
              <a:t>To design a novel, augmented intelligence, text-messaging virtual assistant for moderately preterm infant (MPTI, 32w0d-34w6d) birth parents</a:t>
            </a:r>
          </a:p>
          <a:p>
            <a:pPr marL="457200" indent="-457200">
              <a:buFont typeface="+mj-lt"/>
              <a:buAutoNum type="arabicPeriod"/>
            </a:pPr>
            <a:endParaRPr lang="en-US" sz="2400" dirty="0"/>
          </a:p>
          <a:p>
            <a:pPr marL="457200" indent="-457200">
              <a:buFont typeface="+mj-lt"/>
              <a:buAutoNum type="arabicPeriod"/>
            </a:pPr>
            <a:r>
              <a:rPr lang="en-US" sz="2400" dirty="0"/>
              <a:t>To describe the feasibility and acceptability of the virtual assistant among MPTI birth parents</a:t>
            </a:r>
          </a:p>
        </p:txBody>
      </p:sp>
    </p:spTree>
    <p:extLst>
      <p:ext uri="{BB962C8B-B14F-4D97-AF65-F5344CB8AC3E}">
        <p14:creationId xmlns:p14="http://schemas.microsoft.com/office/powerpoint/2010/main" val="395840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D748-7890-0EBA-5C20-BE23425E1080}"/>
              </a:ext>
            </a:extLst>
          </p:cNvPr>
          <p:cNvSpPr>
            <a:spLocks noGrp="1"/>
          </p:cNvSpPr>
          <p:nvPr>
            <p:ph type="title"/>
          </p:nvPr>
        </p:nvSpPr>
        <p:spPr>
          <a:xfrm>
            <a:off x="8122920" y="273420"/>
            <a:ext cx="3916680" cy="1920239"/>
          </a:xfrm>
        </p:spPr>
        <p:txBody>
          <a:bodyPr/>
          <a:lstStyle/>
          <a:p>
            <a:r>
              <a:rPr lang="en-US" dirty="0">
                <a:solidFill>
                  <a:schemeClr val="bg1"/>
                </a:solidFill>
              </a:rPr>
              <a:t>Methods</a:t>
            </a:r>
          </a:p>
        </p:txBody>
      </p:sp>
      <p:graphicFrame>
        <p:nvGraphicFramePr>
          <p:cNvPr id="4" name="Content Placeholder 3">
            <a:extLst>
              <a:ext uri="{FF2B5EF4-FFF2-40B4-BE49-F238E27FC236}">
                <a16:creationId xmlns:a16="http://schemas.microsoft.com/office/drawing/2014/main" id="{1D281A0F-D704-468D-FBA7-B95C0872AAFF}"/>
              </a:ext>
            </a:extLst>
          </p:cNvPr>
          <p:cNvGraphicFramePr>
            <a:graphicFrameLocks/>
          </p:cNvGraphicFramePr>
          <p:nvPr>
            <p:extLst>
              <p:ext uri="{D42A27DB-BD31-4B8C-83A1-F6EECF244321}">
                <p14:modId xmlns:p14="http://schemas.microsoft.com/office/powerpoint/2010/main" val="2314461643"/>
              </p:ext>
            </p:extLst>
          </p:nvPr>
        </p:nvGraphicFramePr>
        <p:xfrm>
          <a:off x="4202113" y="577850"/>
          <a:ext cx="7989887" cy="6280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289D4292-F6E7-977F-7402-80DD5882B7F8}"/>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6858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Methods</a:t>
            </a:r>
          </a:p>
        </p:txBody>
      </p:sp>
    </p:spTree>
    <p:extLst>
      <p:ext uri="{BB962C8B-B14F-4D97-AF65-F5344CB8AC3E}">
        <p14:creationId xmlns:p14="http://schemas.microsoft.com/office/powerpoint/2010/main" val="3106071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D281A0F-D704-468D-FBA7-B95C0872AAFF}"/>
              </a:ext>
            </a:extLst>
          </p:cNvPr>
          <p:cNvGraphicFramePr>
            <a:graphicFrameLocks/>
          </p:cNvGraphicFramePr>
          <p:nvPr>
            <p:extLst>
              <p:ext uri="{D42A27DB-BD31-4B8C-83A1-F6EECF244321}">
                <p14:modId xmlns:p14="http://schemas.microsoft.com/office/powerpoint/2010/main" val="4285343390"/>
              </p:ext>
            </p:extLst>
          </p:nvPr>
        </p:nvGraphicFramePr>
        <p:xfrm>
          <a:off x="2752064" y="300038"/>
          <a:ext cx="7989887" cy="6280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5-Point Star 6">
            <a:extLst>
              <a:ext uri="{FF2B5EF4-FFF2-40B4-BE49-F238E27FC236}">
                <a16:creationId xmlns:a16="http://schemas.microsoft.com/office/drawing/2014/main" id="{24460553-1D49-4FD1-9B3C-9FD54F82DB2F}"/>
              </a:ext>
            </a:extLst>
          </p:cNvPr>
          <p:cNvSpPr/>
          <p:nvPr/>
        </p:nvSpPr>
        <p:spPr>
          <a:xfrm>
            <a:off x="2325478" y="300038"/>
            <a:ext cx="975092" cy="839214"/>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511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D281A0F-D704-468D-FBA7-B95C0872AAFF}"/>
              </a:ext>
            </a:extLst>
          </p:cNvPr>
          <p:cNvGraphicFramePr>
            <a:graphicFrameLocks/>
          </p:cNvGraphicFramePr>
          <p:nvPr/>
        </p:nvGraphicFramePr>
        <p:xfrm>
          <a:off x="2752064" y="300038"/>
          <a:ext cx="7989887" cy="6280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5-Point Star 6">
            <a:extLst>
              <a:ext uri="{FF2B5EF4-FFF2-40B4-BE49-F238E27FC236}">
                <a16:creationId xmlns:a16="http://schemas.microsoft.com/office/drawing/2014/main" id="{24460553-1D49-4FD1-9B3C-9FD54F82DB2F}"/>
              </a:ext>
            </a:extLst>
          </p:cNvPr>
          <p:cNvSpPr/>
          <p:nvPr/>
        </p:nvSpPr>
        <p:spPr>
          <a:xfrm>
            <a:off x="3866411" y="1840971"/>
            <a:ext cx="975092" cy="839214"/>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500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dirty="0"/>
              <a:t>Penny in the NICU</a:t>
            </a:r>
          </a:p>
        </p:txBody>
      </p:sp>
      <p:graphicFrame>
        <p:nvGraphicFramePr>
          <p:cNvPr id="5" name="Content Placeholder 2">
            <a:extLst>
              <a:ext uri="{FF2B5EF4-FFF2-40B4-BE49-F238E27FC236}">
                <a16:creationId xmlns:a16="http://schemas.microsoft.com/office/drawing/2014/main" id="{6BF4D62D-7BF2-C0BB-AABC-3E67FFCC04DB}"/>
              </a:ext>
            </a:extLst>
          </p:cNvPr>
          <p:cNvGraphicFramePr>
            <a:graphicFrameLocks noGrp="1"/>
          </p:cNvGraphicFramePr>
          <p:nvPr>
            <p:ph idx="1"/>
            <p:extLst>
              <p:ext uri="{D42A27DB-BD31-4B8C-83A1-F6EECF244321}">
                <p14:modId xmlns:p14="http://schemas.microsoft.com/office/powerpoint/2010/main" val="170142120"/>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1218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B5AA-F36A-1B32-1342-559607ADA0F7}"/>
              </a:ext>
            </a:extLst>
          </p:cNvPr>
          <p:cNvSpPr>
            <a:spLocks noGrp="1"/>
          </p:cNvSpPr>
          <p:nvPr>
            <p:ph type="title"/>
          </p:nvPr>
        </p:nvSpPr>
        <p:spPr/>
        <p:txBody>
          <a:bodyPr/>
          <a:lstStyle/>
          <a:p>
            <a:endParaRPr lang="en-US"/>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DEA7D9B8-AC6A-CA13-DBB8-D19F2F0FE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0898" y="-24714"/>
            <a:ext cx="6683122" cy="7018638"/>
          </a:xfrm>
        </p:spPr>
      </p:pic>
      <p:pic>
        <p:nvPicPr>
          <p:cNvPr id="6" name="Picture 5" descr="Graphical user interface, text, application, chat or text message&#10;&#10;Description automatically generated">
            <a:extLst>
              <a:ext uri="{FF2B5EF4-FFF2-40B4-BE49-F238E27FC236}">
                <a16:creationId xmlns:a16="http://schemas.microsoft.com/office/drawing/2014/main" id="{90387889-C3CC-663D-4C13-03053AFD0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296" y="521996"/>
            <a:ext cx="2761013" cy="5901664"/>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1138333C-932E-D19E-2FA0-58085F757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1460" y="2994661"/>
            <a:ext cx="2653848" cy="2640329"/>
          </a:xfrm>
          <a:prstGeom prst="rect">
            <a:avLst/>
          </a:prstGeom>
        </p:spPr>
      </p:pic>
    </p:spTree>
    <p:extLst>
      <p:ext uri="{BB962C8B-B14F-4D97-AF65-F5344CB8AC3E}">
        <p14:creationId xmlns:p14="http://schemas.microsoft.com/office/powerpoint/2010/main" val="2300214543"/>
      </p:ext>
    </p:extLst>
  </p:cSld>
  <p:clrMapOvr>
    <a:masterClrMapping/>
  </p:clrMapOvr>
</p:sld>
</file>

<file path=ppt/theme/theme1.xml><?xml version="1.0" encoding="utf-8"?>
<a:theme xmlns:a="http://schemas.openxmlformats.org/drawingml/2006/main" name="Crop">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ob Talk 5.30.33" id="{02F445E0-BAE3-8846-BB59-F87EB199E80D}" vid="{54F18949-086C-8346-BBC1-A1D9900D0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Crop</Template>
  <TotalTime>32579</TotalTime>
  <Words>3579</Words>
  <Application>Microsoft Macintosh PowerPoint</Application>
  <PresentationFormat>Widescreen</PresentationFormat>
  <Paragraphs>295</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Franklin Gothic Book</vt:lpstr>
      <vt:lpstr>Roboto</vt:lpstr>
      <vt:lpstr>Crop</vt:lpstr>
      <vt:lpstr>A Texting-Based  Virtual Assistant  for NICU Families is valuable &amp; feasible</vt:lpstr>
      <vt:lpstr>Disclosures</vt:lpstr>
      <vt:lpstr>Background</vt:lpstr>
      <vt:lpstr>Objectives</vt:lpstr>
      <vt:lpstr>Methods</vt:lpstr>
      <vt:lpstr>PowerPoint Presentation</vt:lpstr>
      <vt:lpstr>PowerPoint Presentation</vt:lpstr>
      <vt:lpstr>Penny in the NICU</vt:lpstr>
      <vt:lpstr>PowerPoint Presentation</vt:lpstr>
      <vt:lpstr>PowerPoint Presentation</vt:lpstr>
      <vt:lpstr>PowerPoint Presentation</vt:lpstr>
      <vt:lpstr>Penny in the NICU</vt:lpstr>
      <vt:lpstr>PowerPoint Presentation</vt:lpstr>
      <vt:lpstr>PowerPoint Presentation</vt:lpstr>
      <vt:lpstr>PowerPoint Presentation</vt:lpstr>
      <vt:lpstr>Net Promoter Score (NPS)</vt:lpstr>
      <vt:lpstr>Results</vt:lpstr>
      <vt:lpstr>Results: Participants</vt:lpstr>
      <vt:lpstr>Select Survey Completion Rates</vt:lpstr>
      <vt:lpstr>User Testimonials</vt:lpstr>
      <vt:lpstr>Conclusions</vt:lpstr>
      <vt:lpstr>Future Directions</vt:lpstr>
      <vt:lpstr>References</vt:lpstr>
      <vt:lpstr>Questions/Comments?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Virtual Assistant for  NICU Families </dc:title>
  <dc:creator>Osborne, Ashley</dc:creator>
  <cp:lastModifiedBy>Ashley Osborne</cp:lastModifiedBy>
  <cp:revision>104</cp:revision>
  <cp:lastPrinted>2022-06-03T17:59:38Z</cp:lastPrinted>
  <dcterms:created xsi:type="dcterms:W3CDTF">2022-05-31T11:21:10Z</dcterms:created>
  <dcterms:modified xsi:type="dcterms:W3CDTF">2023-06-15T19:26:50Z</dcterms:modified>
</cp:coreProperties>
</file>